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5143500" cx="9144000"/>
  <p:notesSz cx="6858000" cy="9144000"/>
  <p:embeddedFontLst>
    <p:embeddedFont>
      <p:font typeface="Nunito"/>
      <p:regular r:id="rId10"/>
      <p:bold r:id="rId11"/>
      <p:italic r:id="rId12"/>
      <p:boldItalic r:id="rId13"/>
    </p:embeddedFont>
    <p:embeddedFont>
      <p:font typeface="Permanent Marker"/>
      <p:regular r:id="rId14"/>
    </p:embeddedFont>
    <p:embeddedFont>
      <p:font typeface="Ultra"/>
      <p:regular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Nunito-bold.fntdata"/><Relationship Id="rId10" Type="http://schemas.openxmlformats.org/officeDocument/2006/relationships/font" Target="fonts/Nunito-regular.fntdata"/><Relationship Id="rId13" Type="http://schemas.openxmlformats.org/officeDocument/2006/relationships/font" Target="fonts/Nunito-boldItalic.fntdata"/><Relationship Id="rId12" Type="http://schemas.openxmlformats.org/officeDocument/2006/relationships/font" Target="fonts/Nuni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Ultra-regular.fntdata"/><Relationship Id="rId14" Type="http://schemas.openxmlformats.org/officeDocument/2006/relationships/font" Target="fonts/PermanentMarker-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Shape 16"/>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4" name="Shape 34"/>
          <p:cNvSpPr txBox="1"/>
          <p:nvPr>
            <p:ph type="ctrTitle"/>
          </p:nvPr>
        </p:nvSpPr>
        <p:spPr>
          <a:xfrm>
            <a:off x="1858703" y="1822833"/>
            <a:ext cx="5361300" cy="1448100"/>
          </a:xfrm>
          <a:prstGeom prst="rect">
            <a:avLst/>
          </a:prstGeom>
        </p:spPr>
        <p:txBody>
          <a:bodyPr anchorCtr="0" anchor="ctr"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Shape 35"/>
          <p:cNvSpPr txBox="1"/>
          <p:nvPr>
            <p:ph idx="1" type="subTitle"/>
          </p:nvPr>
        </p:nvSpPr>
        <p:spPr>
          <a:xfrm>
            <a:off x="1858700" y="3413158"/>
            <a:ext cx="5361300" cy="52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Shape 3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19" name="Shape 119"/>
          <p:cNvSpPr txBox="1"/>
          <p:nvPr>
            <p:ph type="title"/>
          </p:nvPr>
        </p:nvSpPr>
        <p:spPr>
          <a:xfrm>
            <a:off x="1385850" y="1383850"/>
            <a:ext cx="6372300" cy="13797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p:txBody>
      </p:sp>
      <p:sp>
        <p:nvSpPr>
          <p:cNvPr id="120" name="Shape 120"/>
          <p:cNvSpPr txBox="1"/>
          <p:nvPr>
            <p:ph idx="1" type="body"/>
          </p:nvPr>
        </p:nvSpPr>
        <p:spPr>
          <a:xfrm>
            <a:off x="1385850" y="2863850"/>
            <a:ext cx="6372300" cy="641100"/>
          </a:xfrm>
          <a:prstGeom prst="rect">
            <a:avLst/>
          </a:prstGeom>
        </p:spPr>
        <p:txBody>
          <a:bodyPr anchorCtr="0" anchor="t" bIns="91425" lIns="91425" spcFirstLastPara="1" rIns="91425" wrap="square" tIns="91425"/>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Shape 12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Shape 12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Shape 4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Shape 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Shape 4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7" name="Shape 47"/>
          <p:cNvSpPr txBox="1"/>
          <p:nvPr>
            <p:ph type="title"/>
          </p:nvPr>
        </p:nvSpPr>
        <p:spPr>
          <a:xfrm>
            <a:off x="1888684" y="1746100"/>
            <a:ext cx="5377500" cy="16461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Shape 4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Shape 54"/>
          <p:cNvSpPr txBox="1"/>
          <p:nvPr>
            <p:ph idx="1" type="body"/>
          </p:nvPr>
        </p:nvSpPr>
        <p:spPr>
          <a:xfrm>
            <a:off x="819150" y="1990725"/>
            <a:ext cx="75057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Shape 5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 name="Shape 58"/>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Shape 60"/>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Shape 61"/>
          <p:cNvSpPr txBox="1"/>
          <p:nvPr>
            <p:ph idx="1" type="body"/>
          </p:nvPr>
        </p:nvSpPr>
        <p:spPr>
          <a:xfrm>
            <a:off x="819150"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Shape 62"/>
          <p:cNvSpPr txBox="1"/>
          <p:nvPr>
            <p:ph idx="2" type="body"/>
          </p:nvPr>
        </p:nvSpPr>
        <p:spPr>
          <a:xfrm>
            <a:off x="4638675"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Shape 6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 name="Shape 68"/>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Shape 6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txBox="1"/>
          <p:nvPr>
            <p:ph type="title"/>
          </p:nvPr>
        </p:nvSpPr>
        <p:spPr>
          <a:xfrm>
            <a:off x="819150" y="845600"/>
            <a:ext cx="3709200" cy="1383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Shape 75"/>
          <p:cNvSpPr txBox="1"/>
          <p:nvPr>
            <p:ph idx="1" type="body"/>
          </p:nvPr>
        </p:nvSpPr>
        <p:spPr>
          <a:xfrm>
            <a:off x="830700" y="2319050"/>
            <a:ext cx="3709200" cy="2119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Shape 7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Shape 9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 name="Shape 9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3" name="Shape 93"/>
          <p:cNvSpPr txBox="1"/>
          <p:nvPr>
            <p:ph type="title"/>
          </p:nvPr>
        </p:nvSpPr>
        <p:spPr>
          <a:xfrm>
            <a:off x="1393929" y="1301146"/>
            <a:ext cx="6366900" cy="2539200"/>
          </a:xfrm>
          <a:prstGeom prst="rect">
            <a:avLst/>
          </a:prstGeom>
        </p:spPr>
        <p:txBody>
          <a:bodyPr anchorCtr="0" anchor="ctr" bIns="91425" lIns="91425" spcFirstLastPara="1" rIns="91425" wrap="square" tIns="91425"/>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Shape 9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 name="Shape 97"/>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 name="Shape 99"/>
          <p:cNvSpPr txBox="1"/>
          <p:nvPr>
            <p:ph type="title"/>
          </p:nvPr>
        </p:nvSpPr>
        <p:spPr>
          <a:xfrm>
            <a:off x="819150" y="845600"/>
            <a:ext cx="6424200" cy="705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Shape 100"/>
          <p:cNvSpPr txBox="1"/>
          <p:nvPr>
            <p:ph idx="1" type="subTitle"/>
          </p:nvPr>
        </p:nvSpPr>
        <p:spPr>
          <a:xfrm>
            <a:off x="819150" y="1550700"/>
            <a:ext cx="5859900" cy="3936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Shape 101"/>
          <p:cNvSpPr txBox="1"/>
          <p:nvPr>
            <p:ph idx="2" type="body"/>
          </p:nvPr>
        </p:nvSpPr>
        <p:spPr>
          <a:xfrm>
            <a:off x="819150" y="2467050"/>
            <a:ext cx="5859900" cy="209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Shape 10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 name="Shape 107"/>
          <p:cNvSpPr txBox="1"/>
          <p:nvPr>
            <p:ph idx="1" type="body"/>
          </p:nvPr>
        </p:nvSpPr>
        <p:spPr>
          <a:xfrm>
            <a:off x="328025" y="4163500"/>
            <a:ext cx="7415100" cy="605100"/>
          </a:xfrm>
          <a:prstGeom prst="rect">
            <a:avLst/>
          </a:prstGeom>
        </p:spPr>
        <p:txBody>
          <a:bodyPr anchorCtr="0" anchor="b"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8" name="Shape 10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Shape 7"/>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Shape 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id="128" name="Shape 128"/>
          <p:cNvPicPr preferRelativeResize="0"/>
          <p:nvPr/>
        </p:nvPicPr>
        <p:blipFill>
          <a:blip r:embed="rId3">
            <a:alphaModFix/>
          </a:blip>
          <a:stretch>
            <a:fillRect/>
          </a:stretch>
        </p:blipFill>
        <p:spPr>
          <a:xfrm>
            <a:off x="0" y="0"/>
            <a:ext cx="9144003" cy="5143500"/>
          </a:xfrm>
          <a:prstGeom prst="rect">
            <a:avLst/>
          </a:prstGeom>
          <a:noFill/>
          <a:ln>
            <a:noFill/>
          </a:ln>
        </p:spPr>
      </p:pic>
      <p:sp>
        <p:nvSpPr>
          <p:cNvPr id="129" name="Shape 129"/>
          <p:cNvSpPr txBox="1"/>
          <p:nvPr>
            <p:ph type="ctrTitle"/>
          </p:nvPr>
        </p:nvSpPr>
        <p:spPr>
          <a:xfrm>
            <a:off x="1891353" y="411783"/>
            <a:ext cx="5361300" cy="14481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9600">
                <a:solidFill>
                  <a:srgbClr val="00FF00"/>
                </a:solidFill>
                <a:latin typeface="Impact"/>
                <a:ea typeface="Impact"/>
                <a:cs typeface="Impact"/>
                <a:sym typeface="Impact"/>
              </a:rPr>
              <a:t>STRAWS</a:t>
            </a:r>
            <a:endParaRPr sz="9600">
              <a:solidFill>
                <a:srgbClr val="00FF00"/>
              </a:solidFill>
              <a:latin typeface="Impact"/>
              <a:ea typeface="Impact"/>
              <a:cs typeface="Impact"/>
              <a:sym typeface="Impact"/>
            </a:endParaRPr>
          </a:p>
        </p:txBody>
      </p:sp>
      <p:sp>
        <p:nvSpPr>
          <p:cNvPr id="130" name="Shape 130"/>
          <p:cNvSpPr txBox="1"/>
          <p:nvPr>
            <p:ph idx="1" type="subTitle"/>
          </p:nvPr>
        </p:nvSpPr>
        <p:spPr>
          <a:xfrm rot="-285">
            <a:off x="2764948" y="2562303"/>
            <a:ext cx="3614100" cy="52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solidFill>
                  <a:srgbClr val="00FF00"/>
                </a:solidFill>
              </a:rPr>
              <a:t>WHY is it A </a:t>
            </a:r>
            <a:r>
              <a:rPr lang="en" sz="3000">
                <a:solidFill>
                  <a:srgbClr val="00FF00"/>
                </a:solidFill>
              </a:rPr>
              <a:t>PROBLEM</a:t>
            </a:r>
            <a:endParaRPr sz="3000">
              <a:solidFill>
                <a:srgbClr val="00FF00"/>
              </a:solidFill>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1000"/>
                                        <p:tgtEl>
                                          <p:spTgt spid="12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id="135" name="Shape 135"/>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6" name="Shape 136"/>
          <p:cNvSpPr txBox="1"/>
          <p:nvPr>
            <p:ph type="title"/>
          </p:nvPr>
        </p:nvSpPr>
        <p:spPr>
          <a:xfrm rot="701">
            <a:off x="715327" y="341074"/>
            <a:ext cx="5882400" cy="12324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en" sz="4800">
                <a:solidFill>
                  <a:srgbClr val="FFFF00"/>
                </a:solidFill>
                <a:latin typeface="Impact"/>
                <a:ea typeface="Impact"/>
                <a:cs typeface="Impact"/>
                <a:sym typeface="Impact"/>
              </a:rPr>
              <a:t>Skip a straw save a life</a:t>
            </a:r>
            <a:endParaRPr sz="4800">
              <a:solidFill>
                <a:srgbClr val="FFFF00"/>
              </a:solidFill>
              <a:latin typeface="Impact"/>
              <a:ea typeface="Impact"/>
              <a:cs typeface="Impact"/>
              <a:sym typeface="Impact"/>
            </a:endParaRPr>
          </a:p>
        </p:txBody>
      </p:sp>
      <p:sp>
        <p:nvSpPr>
          <p:cNvPr id="137" name="Shape 137"/>
          <p:cNvSpPr txBox="1"/>
          <p:nvPr>
            <p:ph idx="1" type="body"/>
          </p:nvPr>
        </p:nvSpPr>
        <p:spPr>
          <a:xfrm rot="-232939">
            <a:off x="819114" y="1990616"/>
            <a:ext cx="7505824" cy="2448207"/>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lang="en" sz="3000">
                <a:solidFill>
                  <a:srgbClr val="0000FF"/>
                </a:solidFill>
              </a:rPr>
              <a:t>Americans alone use 500,000,000 straws a day. And most of them end up in the ocean and they don't dissolve! Evinchily they are tiny little pieces that fish mistaken for plankton so they eat it! And it mite kill it</a:t>
            </a:r>
            <a:r>
              <a:rPr lang="en" sz="2400">
                <a:solidFill>
                  <a:srgbClr val="0000FF"/>
                </a:solidFill>
              </a:rPr>
              <a:t>  </a:t>
            </a:r>
            <a:endParaRPr sz="2400">
              <a:solidFill>
                <a:srgbClr val="0000FF"/>
              </a:solidFill>
            </a:endParaRPr>
          </a:p>
        </p:txBody>
      </p:sp>
      <p:sp>
        <p:nvSpPr>
          <p:cNvPr id="138" name="Shape 138"/>
          <p:cNvSpPr/>
          <p:nvPr/>
        </p:nvSpPr>
        <p:spPr>
          <a:xfrm>
            <a:off x="10175475" y="1555675"/>
            <a:ext cx="1501475" cy="930925"/>
          </a:xfrm>
          <a:custGeom>
            <a:pathLst>
              <a:path extrusionOk="0" h="37237" w="60059">
                <a:moveTo>
                  <a:pt x="0" y="0"/>
                </a:moveTo>
                <a:cubicBezTo>
                  <a:pt x="9691" y="4846"/>
                  <a:pt x="18928" y="10615"/>
                  <a:pt x="28829" y="15015"/>
                </a:cubicBezTo>
                <a:cubicBezTo>
                  <a:pt x="32488" y="16641"/>
                  <a:pt x="34793" y="20565"/>
                  <a:pt x="38438" y="22222"/>
                </a:cubicBezTo>
                <a:cubicBezTo>
                  <a:pt x="43921" y="24714"/>
                  <a:pt x="50997" y="24569"/>
                  <a:pt x="55255" y="28829"/>
                </a:cubicBezTo>
                <a:cubicBezTo>
                  <a:pt x="55997" y="29571"/>
                  <a:pt x="48424" y="17291"/>
                  <a:pt x="60059" y="37237"/>
                </a:cubicBezTo>
              </a:path>
            </a:pathLst>
          </a:custGeom>
          <a:noFill/>
          <a:ln cap="flat" cmpd="sng" w="9525">
            <a:solidFill>
              <a:schemeClr val="dk2"/>
            </a:solidFill>
            <a:prstDash val="solid"/>
            <a:round/>
            <a:headEnd len="med" w="med" type="none"/>
            <a:tailEnd len="med" w="med" type="none"/>
          </a:ln>
        </p:spPr>
      </p:sp>
      <p:sp>
        <p:nvSpPr>
          <p:cNvPr id="139" name="Shape 139"/>
          <p:cNvSpPr/>
          <p:nvPr/>
        </p:nvSpPr>
        <p:spPr>
          <a:xfrm>
            <a:off x="-2220925" y="1745725"/>
            <a:ext cx="1501475" cy="854775"/>
          </a:xfrm>
          <a:custGeom>
            <a:pathLst>
              <a:path extrusionOk="0" h="34191" w="60059">
                <a:moveTo>
                  <a:pt x="60059" y="0"/>
                </a:moveTo>
                <a:cubicBezTo>
                  <a:pt x="51923" y="6104"/>
                  <a:pt x="44532" y="13470"/>
                  <a:pt x="35435" y="18018"/>
                </a:cubicBezTo>
                <a:cubicBezTo>
                  <a:pt x="29812" y="20829"/>
                  <a:pt x="22725" y="18873"/>
                  <a:pt x="16817" y="21021"/>
                </a:cubicBezTo>
                <a:cubicBezTo>
                  <a:pt x="10450" y="23336"/>
                  <a:pt x="0" y="39206"/>
                  <a:pt x="0" y="32432"/>
                </a:cubicBezTo>
              </a:path>
            </a:pathLst>
          </a:custGeom>
          <a:noFill/>
          <a:ln cap="flat" cmpd="sng" w="9525">
            <a:solidFill>
              <a:schemeClr val="dk2"/>
            </a:solidFill>
            <a:prstDash val="solid"/>
            <a:round/>
            <a:headEnd len="med" w="med" type="none"/>
            <a:tailEnd len="med" w="med" type="none"/>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1000"/>
                                        <p:tgtEl>
                                          <p:spTgt spid="136"/>
                                        </p:tgtEl>
                                        <p:attrNameLst>
                                          <p:attrName>ppt_w</p:attrName>
                                        </p:attrNameLst>
                                      </p:cBhvr>
                                      <p:tavLst>
                                        <p:tav fmla="" tm="0">
                                          <p:val>
                                            <p:strVal val="0"/>
                                          </p:val>
                                        </p:tav>
                                        <p:tav fmla="" tm="100000">
                                          <p:val>
                                            <p:strVal val="#ppt_w"/>
                                          </p:val>
                                        </p:tav>
                                      </p:tavLst>
                                    </p:anim>
                                    <p:anim calcmode="lin" valueType="num">
                                      <p:cBhvr additive="base">
                                        <p:cTn dur="1000"/>
                                        <p:tgtEl>
                                          <p:spTgt spid="1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pic>
        <p:nvPicPr>
          <p:cNvPr id="144" name="Shape 144"/>
          <p:cNvPicPr preferRelativeResize="0"/>
          <p:nvPr/>
        </p:nvPicPr>
        <p:blipFill>
          <a:blip r:embed="rId3">
            <a:alphaModFix/>
          </a:blip>
          <a:stretch>
            <a:fillRect/>
          </a:stretch>
        </p:blipFill>
        <p:spPr>
          <a:xfrm>
            <a:off x="0" y="0"/>
            <a:ext cx="9265423" cy="5143500"/>
          </a:xfrm>
          <a:prstGeom prst="rect">
            <a:avLst/>
          </a:prstGeom>
          <a:noFill/>
          <a:ln>
            <a:noFill/>
          </a:ln>
        </p:spPr>
      </p:pic>
      <p:sp>
        <p:nvSpPr>
          <p:cNvPr id="145" name="Shape 145"/>
          <p:cNvSpPr txBox="1"/>
          <p:nvPr>
            <p:ph type="title"/>
          </p:nvPr>
        </p:nvSpPr>
        <p:spPr>
          <a:xfrm rot="-815414">
            <a:off x="151767" y="301478"/>
            <a:ext cx="7505856" cy="954649"/>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solidFill>
                  <a:srgbClr val="FFFF00"/>
                </a:solidFill>
                <a:latin typeface="Permanent Marker"/>
                <a:ea typeface="Permanent Marker"/>
                <a:cs typeface="Permanent Marker"/>
                <a:sym typeface="Permanent Marker"/>
              </a:rPr>
              <a:t>Look at all that trash</a:t>
            </a:r>
            <a:endParaRPr sz="3600">
              <a:solidFill>
                <a:srgbClr val="FFFF00"/>
              </a:solidFill>
              <a:latin typeface="Permanent Marker"/>
              <a:ea typeface="Permanent Marker"/>
              <a:cs typeface="Permanent Marker"/>
              <a:sym typeface="Permanent Marker"/>
            </a:endParaRPr>
          </a:p>
        </p:txBody>
      </p:sp>
      <p:sp>
        <p:nvSpPr>
          <p:cNvPr id="146" name="Shape 146"/>
          <p:cNvSpPr txBox="1"/>
          <p:nvPr>
            <p:ph idx="1" type="body"/>
          </p:nvPr>
        </p:nvSpPr>
        <p:spPr>
          <a:xfrm rot="-542396">
            <a:off x="1913281" y="2054816"/>
            <a:ext cx="6930888" cy="1650725"/>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lang="en" sz="3000">
                <a:solidFill>
                  <a:srgbClr val="FFFF00"/>
                </a:solidFill>
              </a:rPr>
              <a:t>Out of all this trash I see a lot of straws. If everyone used less straws there would be less to clean up, And less dead fish.</a:t>
            </a:r>
            <a:endParaRPr sz="3000">
              <a:solidFill>
                <a:srgbClr val="FFFF00"/>
              </a:solidFill>
            </a:endParaRPr>
          </a:p>
        </p:txBody>
      </p:sp>
      <p:cxnSp>
        <p:nvCxnSpPr>
          <p:cNvPr id="147" name="Shape 147"/>
          <p:cNvCxnSpPr/>
          <p:nvPr/>
        </p:nvCxnSpPr>
        <p:spPr>
          <a:xfrm rot="10800000">
            <a:off x="10180100" y="2660725"/>
            <a:ext cx="498900" cy="629700"/>
          </a:xfrm>
          <a:prstGeom prst="straightConnector1">
            <a:avLst/>
          </a:prstGeom>
          <a:noFill/>
          <a:ln cap="flat" cmpd="sng" w="9525">
            <a:solidFill>
              <a:srgbClr val="FFFF00"/>
            </a:solidFill>
            <a:prstDash val="solid"/>
            <a:round/>
            <a:headEnd len="med" w="med" type="none"/>
            <a:tailEnd len="med" w="med" type="triangle"/>
          </a:ln>
        </p:spPr>
      </p:cxnSp>
    </p:spTree>
  </p:cSld>
  <p:clrMapOvr>
    <a:masterClrMapping/>
  </p:clrMapOvr>
  <mc:AlternateContent>
    <mc:Choice Requires="p14">
      <p:transition spd="slow" p14:dur="5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pic>
        <p:nvPicPr>
          <p:cNvPr id="152" name="Shape 152"/>
          <p:cNvPicPr preferRelativeResize="0"/>
          <p:nvPr/>
        </p:nvPicPr>
        <p:blipFill>
          <a:blip r:embed="rId3">
            <a:alphaModFix/>
          </a:blip>
          <a:stretch>
            <a:fillRect/>
          </a:stretch>
        </p:blipFill>
        <p:spPr>
          <a:xfrm>
            <a:off x="0" y="0"/>
            <a:ext cx="9144003" cy="5143500"/>
          </a:xfrm>
          <a:prstGeom prst="rect">
            <a:avLst/>
          </a:prstGeom>
          <a:noFill/>
          <a:ln>
            <a:noFill/>
          </a:ln>
        </p:spPr>
      </p:pic>
      <p:sp>
        <p:nvSpPr>
          <p:cNvPr id="153" name="Shape 153"/>
          <p:cNvSpPr txBox="1"/>
          <p:nvPr>
            <p:ph type="title"/>
          </p:nvPr>
        </p:nvSpPr>
        <p:spPr>
          <a:xfrm>
            <a:off x="2910300" y="845600"/>
            <a:ext cx="3813000" cy="9546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4800">
                <a:solidFill>
                  <a:srgbClr val="FF0000"/>
                </a:solidFill>
                <a:latin typeface="Ultra"/>
                <a:ea typeface="Ultra"/>
                <a:cs typeface="Ultra"/>
                <a:sym typeface="Ultra"/>
              </a:rPr>
              <a:t>Animals</a:t>
            </a:r>
            <a:r>
              <a:rPr lang="en">
                <a:solidFill>
                  <a:srgbClr val="FF0000"/>
                </a:solidFill>
              </a:rPr>
              <a:t> </a:t>
            </a:r>
            <a:endParaRPr>
              <a:solidFill>
                <a:srgbClr val="FF0000"/>
              </a:solidFill>
              <a:latin typeface="Impact"/>
              <a:ea typeface="Impact"/>
              <a:cs typeface="Impact"/>
              <a:sym typeface="Impact"/>
            </a:endParaRPr>
          </a:p>
        </p:txBody>
      </p:sp>
      <p:sp>
        <p:nvSpPr>
          <p:cNvPr id="154" name="Shape 15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lang="en" sz="2400">
                <a:solidFill>
                  <a:srgbClr val="FF0000"/>
                </a:solidFill>
                <a:latin typeface="Ultra"/>
                <a:ea typeface="Ultra"/>
                <a:cs typeface="Ultra"/>
                <a:sym typeface="Ultra"/>
              </a:rPr>
              <a:t>250,000 </a:t>
            </a:r>
            <a:r>
              <a:rPr lang="en" sz="2400">
                <a:solidFill>
                  <a:srgbClr val="FF0000"/>
                </a:solidFill>
                <a:highlight>
                  <a:srgbClr val="000000"/>
                </a:highlight>
                <a:latin typeface="Ultra"/>
                <a:ea typeface="Ultra"/>
                <a:cs typeface="Ultra"/>
                <a:sym typeface="Ultra"/>
              </a:rPr>
              <a:t>tons</a:t>
            </a:r>
            <a:r>
              <a:rPr lang="en" sz="2400">
                <a:solidFill>
                  <a:srgbClr val="FF0000"/>
                </a:solidFill>
                <a:latin typeface="Ultra"/>
                <a:ea typeface="Ultra"/>
                <a:cs typeface="Ultra"/>
                <a:sym typeface="Ultra"/>
              </a:rPr>
              <a:t> of straws are in the sea, and by 2050 there will be more straws than fish! </a:t>
            </a:r>
            <a:endParaRPr sz="2400">
              <a:solidFill>
                <a:srgbClr val="FF0000"/>
              </a:solidFill>
              <a:latin typeface="Ultra"/>
              <a:ea typeface="Ultra"/>
              <a:cs typeface="Ultra"/>
              <a:sym typeface="Ultra"/>
            </a:endParaRPr>
          </a:p>
        </p:txBody>
      </p:sp>
    </p:spTree>
  </p:cSld>
  <p:clrMapOvr>
    <a:masterClrMapping/>
  </p:clrMapOvr>
  <mc:AlternateContent>
    <mc:Choice Requires="p14">
      <p:transition spd="slow" p14:dur="5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1000"/>
                                        <p:tgtEl>
                                          <p:spTgt spid="1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1000"/>
                                        <p:tgtEl>
                                          <p:spTgt spid="15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id="159" name="Shape 15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60" name="Shape 160"/>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9600">
                <a:solidFill>
                  <a:srgbClr val="00FF00"/>
                </a:solidFill>
              </a:rPr>
              <a:t>Save the sea!</a:t>
            </a:r>
            <a:endParaRPr sz="9600">
              <a:solidFill>
                <a:srgbClr val="00FF00"/>
              </a:solidFill>
            </a:endParaRPr>
          </a:p>
        </p:txBody>
      </p:sp>
      <p:sp>
        <p:nvSpPr>
          <p:cNvPr id="161" name="Shape 161"/>
          <p:cNvSpPr txBox="1"/>
          <p:nvPr>
            <p:ph idx="1" type="body"/>
          </p:nvPr>
        </p:nvSpPr>
        <p:spPr>
          <a:xfrm>
            <a:off x="971250" y="2473800"/>
            <a:ext cx="7353600" cy="233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38761D"/>
                </a:solidFill>
              </a:rPr>
              <a:t>To stop all this or alest help, next time you go to a restaurant ask for no straw. </a:t>
            </a:r>
            <a:endParaRPr sz="3000">
              <a:solidFill>
                <a:srgbClr val="38761D"/>
              </a:solidFill>
            </a:endParaRPr>
          </a:p>
          <a:p>
            <a:pPr indent="0" lvl="0" marL="0" rtl="0" algn="ctr">
              <a:spcBef>
                <a:spcPts val="1600"/>
              </a:spcBef>
              <a:spcAft>
                <a:spcPts val="0"/>
              </a:spcAft>
              <a:buNone/>
            </a:pPr>
            <a:r>
              <a:t/>
            </a:r>
            <a:endParaRPr sz="1800">
              <a:solidFill>
                <a:srgbClr val="00FF00"/>
              </a:solidFill>
            </a:endParaRPr>
          </a:p>
          <a:p>
            <a:pPr indent="0" lvl="0" marL="0" rtl="0" algn="ctr">
              <a:spcBef>
                <a:spcPts val="1600"/>
              </a:spcBef>
              <a:spcAft>
                <a:spcPts val="0"/>
              </a:spcAft>
              <a:buNone/>
            </a:pPr>
            <a:r>
              <a:t/>
            </a:r>
            <a:endParaRPr sz="1800">
              <a:solidFill>
                <a:srgbClr val="00FF00"/>
              </a:solidFill>
            </a:endParaRPr>
          </a:p>
          <a:p>
            <a:pPr indent="0" lvl="0" marL="0" algn="ctr">
              <a:spcBef>
                <a:spcPts val="1600"/>
              </a:spcBef>
              <a:spcAft>
                <a:spcPts val="1600"/>
              </a:spcAft>
              <a:buNone/>
            </a:pPr>
            <a:r>
              <a:rPr lang="en" sz="1800">
                <a:solidFill>
                  <a:srgbClr val="00FF00"/>
                </a:solidFill>
              </a:rPr>
              <a:t> </a:t>
            </a:r>
            <a:endParaRPr sz="1800">
              <a:solidFill>
                <a:srgbClr val="00FF00"/>
              </a:solidFill>
            </a:endParaRPr>
          </a:p>
        </p:txBody>
      </p:sp>
    </p:spTree>
  </p:cSld>
  <p:clrMapOvr>
    <a:masterClrMapping/>
  </p:clrMapOvr>
  <mc:AlternateContent>
    <mc:Choice Requires="p14">
      <p:transition spd="slow" p14:dur="5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1000"/>
                                        <p:tgtEl>
                                          <p:spTgt spid="161"/>
                                        </p:tgtEl>
                                        <p:attrNameLst>
                                          <p:attrName>ppt_w</p:attrName>
                                        </p:attrNameLst>
                                      </p:cBhvr>
                                      <p:tavLst>
                                        <p:tav fmla="" tm="0">
                                          <p:val>
                                            <p:strVal val="0"/>
                                          </p:val>
                                        </p:tav>
                                        <p:tav fmla="" tm="100000">
                                          <p:val>
                                            <p:strVal val="#ppt_w"/>
                                          </p:val>
                                        </p:tav>
                                      </p:tavLst>
                                    </p:anim>
                                    <p:anim calcmode="lin" valueType="num">
                                      <p:cBhvr additive="base">
                                        <p:cTn dur="1000"/>
                                        <p:tgtEl>
                                          <p:spTgt spid="16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