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63"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Author clrIdx="0" id="0" initials="" lastIdx="2" name="Hannah Neal"/>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 authorId="0" idx="1" dt="2018-03-06T15:27:20.077">
    <p:pos x="298" y="283"/>
    <p:text>Retitle to Shocking story ?</p:text>
  </p:cm>
  <p:cm authorId="0" idx="2" dt="2018-03-06T15:26:56.141">
    <p:pos x="2411" y="1940"/>
    <p:text>write in your own words more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 name="Shape 78"/>
        <p:cNvGrpSpPr/>
        <p:nvPr/>
      </p:nvGrpSpPr>
      <p:grpSpPr>
        <a:xfrm>
          <a:off x="0" y="0"/>
          <a:ext cx="0" cy="0"/>
          <a:chOff x="0" y="0"/>
          <a:chExt cx="0" cy="0"/>
        </a:xfrm>
      </p:grpSpPr>
      <p:sp>
        <p:nvSpPr>
          <p:cNvPr id="79" name="Shape 7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80" name="Shape 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6" name="Shape 8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2" name="Shape 9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Shape 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0" name="Shape 10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Shape 1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7" name="Shape 10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Shape 1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4" name="Shape 11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Shape 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ustom layout">
  <p:cSld name="AUTOLAYOUT">
    <p:bg>
      <p:bgPr>
        <a:solidFill>
          <a:srgbClr val="FFFFFF"/>
        </a:solidFill>
      </p:bgPr>
    </p:bg>
    <p:spTree>
      <p:nvGrpSpPr>
        <p:cNvPr id="50" name="Shape 50"/>
        <p:cNvGrpSpPr/>
        <p:nvPr/>
      </p:nvGrpSpPr>
      <p:grpSpPr>
        <a:xfrm>
          <a:off x="0" y="0"/>
          <a:ext cx="0" cy="0"/>
          <a:chOff x="0" y="0"/>
          <a:chExt cx="0" cy="0"/>
        </a:xfrm>
      </p:grpSpPr>
      <p:pic>
        <p:nvPicPr>
          <p:cNvPr id="51" name="Shape 51"/>
          <p:cNvPicPr preferRelativeResize="0"/>
          <p:nvPr/>
        </p:nvPicPr>
        <p:blipFill>
          <a:blip r:embed="rId2">
            <a:alphaModFix/>
          </a:blip>
          <a:stretch>
            <a:fillRect/>
          </a:stretch>
        </p:blipFill>
        <p:spPr>
          <a:xfrm>
            <a:off x="-1" y="-3"/>
            <a:ext cx="9144007" cy="5143500"/>
          </a:xfrm>
          <a:prstGeom prst="rect">
            <a:avLst/>
          </a:prstGeom>
          <a:noFill/>
          <a:ln>
            <a:noFill/>
          </a:ln>
        </p:spPr>
      </p:pic>
      <p:sp>
        <p:nvSpPr>
          <p:cNvPr id="52" name="Shape 52"/>
          <p:cNvSpPr txBox="1"/>
          <p:nvPr>
            <p:ph type="ctrTitle"/>
          </p:nvPr>
        </p:nvSpPr>
        <p:spPr>
          <a:xfrm>
            <a:off x="436825" y="849050"/>
            <a:ext cx="4065900" cy="1955400"/>
          </a:xfrm>
          <a:prstGeom prst="rect">
            <a:avLst/>
          </a:prstGeom>
          <a:noFill/>
        </p:spPr>
        <p:txBody>
          <a:bodyPr anchorCtr="0" anchor="b" bIns="91425" lIns="91425" spcFirstLastPara="1" rIns="91425" wrap="square" tIns="91425"/>
          <a:lstStyle>
            <a:lvl1pPr lvl="0" algn="l">
              <a:lnSpc>
                <a:spcPct val="100000"/>
              </a:lnSpc>
              <a:spcBef>
                <a:spcPts val="0"/>
              </a:spcBef>
              <a:spcAft>
                <a:spcPts val="0"/>
              </a:spcAft>
              <a:buClr>
                <a:srgbClr val="424242"/>
              </a:buClr>
              <a:buSzPts val="3600"/>
              <a:buNone/>
              <a:defRPr sz="3600">
                <a:solidFill>
                  <a:srgbClr val="424242"/>
                </a:solidFill>
              </a:defRPr>
            </a:lvl1pPr>
            <a:lvl2pPr lvl="1" algn="l">
              <a:lnSpc>
                <a:spcPct val="100000"/>
              </a:lnSpc>
              <a:spcBef>
                <a:spcPts val="0"/>
              </a:spcBef>
              <a:spcAft>
                <a:spcPts val="0"/>
              </a:spcAft>
              <a:buClr>
                <a:srgbClr val="424242"/>
              </a:buClr>
              <a:buSzPts val="3600"/>
              <a:buNone/>
              <a:defRPr sz="3600">
                <a:solidFill>
                  <a:srgbClr val="424242"/>
                </a:solidFill>
              </a:defRPr>
            </a:lvl2pPr>
            <a:lvl3pPr lvl="2" algn="l">
              <a:lnSpc>
                <a:spcPct val="100000"/>
              </a:lnSpc>
              <a:spcBef>
                <a:spcPts val="0"/>
              </a:spcBef>
              <a:spcAft>
                <a:spcPts val="0"/>
              </a:spcAft>
              <a:buClr>
                <a:srgbClr val="424242"/>
              </a:buClr>
              <a:buSzPts val="3600"/>
              <a:buNone/>
              <a:defRPr sz="3600">
                <a:solidFill>
                  <a:srgbClr val="424242"/>
                </a:solidFill>
              </a:defRPr>
            </a:lvl3pPr>
            <a:lvl4pPr lvl="3" algn="l">
              <a:lnSpc>
                <a:spcPct val="100000"/>
              </a:lnSpc>
              <a:spcBef>
                <a:spcPts val="0"/>
              </a:spcBef>
              <a:spcAft>
                <a:spcPts val="0"/>
              </a:spcAft>
              <a:buClr>
                <a:srgbClr val="424242"/>
              </a:buClr>
              <a:buSzPts val="3600"/>
              <a:buNone/>
              <a:defRPr sz="3600">
                <a:solidFill>
                  <a:srgbClr val="424242"/>
                </a:solidFill>
              </a:defRPr>
            </a:lvl4pPr>
            <a:lvl5pPr lvl="4" algn="l">
              <a:lnSpc>
                <a:spcPct val="100000"/>
              </a:lnSpc>
              <a:spcBef>
                <a:spcPts val="0"/>
              </a:spcBef>
              <a:spcAft>
                <a:spcPts val="0"/>
              </a:spcAft>
              <a:buClr>
                <a:srgbClr val="424242"/>
              </a:buClr>
              <a:buSzPts val="3600"/>
              <a:buNone/>
              <a:defRPr sz="3600">
                <a:solidFill>
                  <a:srgbClr val="424242"/>
                </a:solidFill>
              </a:defRPr>
            </a:lvl5pPr>
            <a:lvl6pPr lvl="5" algn="l">
              <a:lnSpc>
                <a:spcPct val="100000"/>
              </a:lnSpc>
              <a:spcBef>
                <a:spcPts val="0"/>
              </a:spcBef>
              <a:spcAft>
                <a:spcPts val="0"/>
              </a:spcAft>
              <a:buClr>
                <a:srgbClr val="424242"/>
              </a:buClr>
              <a:buSzPts val="3600"/>
              <a:buNone/>
              <a:defRPr sz="3600">
                <a:solidFill>
                  <a:srgbClr val="424242"/>
                </a:solidFill>
              </a:defRPr>
            </a:lvl6pPr>
            <a:lvl7pPr lvl="6" algn="l">
              <a:lnSpc>
                <a:spcPct val="100000"/>
              </a:lnSpc>
              <a:spcBef>
                <a:spcPts val="0"/>
              </a:spcBef>
              <a:spcAft>
                <a:spcPts val="0"/>
              </a:spcAft>
              <a:buClr>
                <a:srgbClr val="424242"/>
              </a:buClr>
              <a:buSzPts val="3600"/>
              <a:buNone/>
              <a:defRPr sz="3600">
                <a:solidFill>
                  <a:srgbClr val="424242"/>
                </a:solidFill>
              </a:defRPr>
            </a:lvl7pPr>
            <a:lvl8pPr lvl="7" algn="l">
              <a:lnSpc>
                <a:spcPct val="100000"/>
              </a:lnSpc>
              <a:spcBef>
                <a:spcPts val="0"/>
              </a:spcBef>
              <a:spcAft>
                <a:spcPts val="0"/>
              </a:spcAft>
              <a:buClr>
                <a:srgbClr val="424242"/>
              </a:buClr>
              <a:buSzPts val="3600"/>
              <a:buNone/>
              <a:defRPr sz="3600">
                <a:solidFill>
                  <a:srgbClr val="424242"/>
                </a:solidFill>
              </a:defRPr>
            </a:lvl8pPr>
            <a:lvl9pPr lvl="8" algn="l">
              <a:lnSpc>
                <a:spcPct val="100000"/>
              </a:lnSpc>
              <a:spcBef>
                <a:spcPts val="0"/>
              </a:spcBef>
              <a:spcAft>
                <a:spcPts val="0"/>
              </a:spcAft>
              <a:buClr>
                <a:srgbClr val="424242"/>
              </a:buClr>
              <a:buSzPts val="3600"/>
              <a:buNone/>
              <a:defRPr sz="3600">
                <a:solidFill>
                  <a:srgbClr val="424242"/>
                </a:solidFill>
              </a:defRPr>
            </a:lvl9pPr>
          </a:lstStyle>
          <a:p/>
        </p:txBody>
      </p:sp>
      <p:sp>
        <p:nvSpPr>
          <p:cNvPr id="53" name="Shape 53"/>
          <p:cNvSpPr txBox="1"/>
          <p:nvPr>
            <p:ph idx="1" type="subTitle"/>
          </p:nvPr>
        </p:nvSpPr>
        <p:spPr>
          <a:xfrm>
            <a:off x="436825" y="2974150"/>
            <a:ext cx="4065900" cy="550500"/>
          </a:xfrm>
          <a:prstGeom prst="rect">
            <a:avLst/>
          </a:prstGeom>
          <a:noFill/>
        </p:spPr>
        <p:txBody>
          <a:bodyPr anchorCtr="0" anchor="t" bIns="91425" lIns="91425" spcFirstLastPara="1" rIns="91425" wrap="square" tIns="91425"/>
          <a:lstStyle>
            <a:lvl1pPr lvl="0" algn="l">
              <a:lnSpc>
                <a:spcPct val="100000"/>
              </a:lnSpc>
              <a:spcBef>
                <a:spcPts val="0"/>
              </a:spcBef>
              <a:spcAft>
                <a:spcPts val="0"/>
              </a:spcAft>
              <a:buClr>
                <a:srgbClr val="424242"/>
              </a:buClr>
              <a:buSzPts val="1800"/>
              <a:buNone/>
              <a:defRPr sz="1800">
                <a:solidFill>
                  <a:srgbClr val="424242"/>
                </a:solidFill>
              </a:defRPr>
            </a:lvl1pPr>
            <a:lvl2pPr lvl="1" algn="l">
              <a:lnSpc>
                <a:spcPct val="100000"/>
              </a:lnSpc>
              <a:spcBef>
                <a:spcPts val="0"/>
              </a:spcBef>
              <a:spcAft>
                <a:spcPts val="0"/>
              </a:spcAft>
              <a:buClr>
                <a:srgbClr val="424242"/>
              </a:buClr>
              <a:buSzPts val="1800"/>
              <a:buNone/>
              <a:defRPr sz="1800">
                <a:solidFill>
                  <a:srgbClr val="424242"/>
                </a:solidFill>
              </a:defRPr>
            </a:lvl2pPr>
            <a:lvl3pPr lvl="2" algn="l">
              <a:lnSpc>
                <a:spcPct val="100000"/>
              </a:lnSpc>
              <a:spcBef>
                <a:spcPts val="0"/>
              </a:spcBef>
              <a:spcAft>
                <a:spcPts val="0"/>
              </a:spcAft>
              <a:buClr>
                <a:srgbClr val="424242"/>
              </a:buClr>
              <a:buSzPts val="1800"/>
              <a:buNone/>
              <a:defRPr sz="1800">
                <a:solidFill>
                  <a:srgbClr val="424242"/>
                </a:solidFill>
              </a:defRPr>
            </a:lvl3pPr>
            <a:lvl4pPr lvl="3" algn="l">
              <a:lnSpc>
                <a:spcPct val="100000"/>
              </a:lnSpc>
              <a:spcBef>
                <a:spcPts val="0"/>
              </a:spcBef>
              <a:spcAft>
                <a:spcPts val="0"/>
              </a:spcAft>
              <a:buClr>
                <a:srgbClr val="424242"/>
              </a:buClr>
              <a:buSzPts val="1800"/>
              <a:buNone/>
              <a:defRPr sz="1800">
                <a:solidFill>
                  <a:srgbClr val="424242"/>
                </a:solidFill>
              </a:defRPr>
            </a:lvl4pPr>
            <a:lvl5pPr lvl="4" algn="l">
              <a:lnSpc>
                <a:spcPct val="100000"/>
              </a:lnSpc>
              <a:spcBef>
                <a:spcPts val="0"/>
              </a:spcBef>
              <a:spcAft>
                <a:spcPts val="0"/>
              </a:spcAft>
              <a:buClr>
                <a:srgbClr val="424242"/>
              </a:buClr>
              <a:buSzPts val="1800"/>
              <a:buNone/>
              <a:defRPr sz="1800">
                <a:solidFill>
                  <a:srgbClr val="424242"/>
                </a:solidFill>
              </a:defRPr>
            </a:lvl5pPr>
            <a:lvl6pPr lvl="5" algn="l">
              <a:lnSpc>
                <a:spcPct val="100000"/>
              </a:lnSpc>
              <a:spcBef>
                <a:spcPts val="0"/>
              </a:spcBef>
              <a:spcAft>
                <a:spcPts val="0"/>
              </a:spcAft>
              <a:buClr>
                <a:srgbClr val="424242"/>
              </a:buClr>
              <a:buSzPts val="1800"/>
              <a:buNone/>
              <a:defRPr sz="1800">
                <a:solidFill>
                  <a:srgbClr val="424242"/>
                </a:solidFill>
              </a:defRPr>
            </a:lvl6pPr>
            <a:lvl7pPr lvl="6" algn="l">
              <a:lnSpc>
                <a:spcPct val="100000"/>
              </a:lnSpc>
              <a:spcBef>
                <a:spcPts val="0"/>
              </a:spcBef>
              <a:spcAft>
                <a:spcPts val="0"/>
              </a:spcAft>
              <a:buClr>
                <a:srgbClr val="424242"/>
              </a:buClr>
              <a:buSzPts val="1800"/>
              <a:buNone/>
              <a:defRPr sz="1800">
                <a:solidFill>
                  <a:srgbClr val="424242"/>
                </a:solidFill>
              </a:defRPr>
            </a:lvl7pPr>
            <a:lvl8pPr lvl="7" algn="l">
              <a:lnSpc>
                <a:spcPct val="100000"/>
              </a:lnSpc>
              <a:spcBef>
                <a:spcPts val="0"/>
              </a:spcBef>
              <a:spcAft>
                <a:spcPts val="0"/>
              </a:spcAft>
              <a:buClr>
                <a:srgbClr val="424242"/>
              </a:buClr>
              <a:buSzPts val="1800"/>
              <a:buNone/>
              <a:defRPr sz="1800">
                <a:solidFill>
                  <a:srgbClr val="424242"/>
                </a:solidFill>
              </a:defRPr>
            </a:lvl8pPr>
            <a:lvl9pPr lvl="8" algn="l">
              <a:lnSpc>
                <a:spcPct val="100000"/>
              </a:lnSpc>
              <a:spcBef>
                <a:spcPts val="0"/>
              </a:spcBef>
              <a:spcAft>
                <a:spcPts val="0"/>
              </a:spcAft>
              <a:buClr>
                <a:srgbClr val="424242"/>
              </a:buClr>
              <a:buSzPts val="1800"/>
              <a:buNone/>
              <a:defRPr sz="1800">
                <a:solidFill>
                  <a:srgbClr val="424242"/>
                </a:solidFill>
              </a:defRPr>
            </a:lvl9pPr>
          </a:lstStyle>
          <a:p/>
        </p:txBody>
      </p:sp>
      <p:sp>
        <p:nvSpPr>
          <p:cNvPr id="54" name="Shape 54"/>
          <p:cNvSpPr txBox="1"/>
          <p:nvPr>
            <p:ph idx="12" type="sldNum"/>
          </p:nvPr>
        </p:nvSpPr>
        <p:spPr>
          <a:xfrm>
            <a:off x="8472458" y="4663217"/>
            <a:ext cx="548700" cy="393600"/>
          </a:xfrm>
          <a:prstGeom prst="rect">
            <a:avLst/>
          </a:prstGeom>
          <a:noFill/>
        </p:spPr>
        <p:txBody>
          <a:bodyPr anchorCtr="0" anchor="ctr" bIns="91425" lIns="91425" spcFirstLastPara="1" rIns="91425" wrap="square" tIns="91425">
            <a:noAutofit/>
          </a:bodyPr>
          <a:lstStyle>
            <a:lvl1pPr lvl="0" algn="r">
              <a:lnSpc>
                <a:spcPct val="100000"/>
              </a:lnSpc>
              <a:spcAft>
                <a:spcPts val="0"/>
              </a:spcAft>
              <a:buNone/>
              <a:defRPr sz="1000">
                <a:solidFill>
                  <a:srgbClr val="FFFFFF"/>
                </a:solidFill>
              </a:defRPr>
            </a:lvl1pPr>
            <a:lvl2pPr lvl="1" algn="r">
              <a:lnSpc>
                <a:spcPct val="100000"/>
              </a:lnSpc>
              <a:spcAft>
                <a:spcPts val="0"/>
              </a:spcAft>
              <a:buNone/>
              <a:defRPr sz="1000">
                <a:solidFill>
                  <a:srgbClr val="FFFFFF"/>
                </a:solidFill>
              </a:defRPr>
            </a:lvl2pPr>
            <a:lvl3pPr lvl="2" algn="r">
              <a:lnSpc>
                <a:spcPct val="100000"/>
              </a:lnSpc>
              <a:spcAft>
                <a:spcPts val="0"/>
              </a:spcAft>
              <a:buNone/>
              <a:defRPr sz="1000">
                <a:solidFill>
                  <a:srgbClr val="FFFFFF"/>
                </a:solidFill>
              </a:defRPr>
            </a:lvl3pPr>
            <a:lvl4pPr lvl="3" algn="r">
              <a:lnSpc>
                <a:spcPct val="100000"/>
              </a:lnSpc>
              <a:spcAft>
                <a:spcPts val="0"/>
              </a:spcAft>
              <a:buNone/>
              <a:defRPr sz="1000">
                <a:solidFill>
                  <a:srgbClr val="FFFFFF"/>
                </a:solidFill>
              </a:defRPr>
            </a:lvl4pPr>
            <a:lvl5pPr lvl="4" algn="r">
              <a:lnSpc>
                <a:spcPct val="100000"/>
              </a:lnSpc>
              <a:spcAft>
                <a:spcPts val="0"/>
              </a:spcAft>
              <a:buNone/>
              <a:defRPr sz="1000">
                <a:solidFill>
                  <a:srgbClr val="FFFFFF"/>
                </a:solidFill>
              </a:defRPr>
            </a:lvl5pPr>
            <a:lvl6pPr lvl="5" algn="r">
              <a:lnSpc>
                <a:spcPct val="100000"/>
              </a:lnSpc>
              <a:spcAft>
                <a:spcPts val="0"/>
              </a:spcAft>
              <a:buNone/>
              <a:defRPr sz="1000">
                <a:solidFill>
                  <a:srgbClr val="FFFFFF"/>
                </a:solidFill>
              </a:defRPr>
            </a:lvl6pPr>
            <a:lvl7pPr lvl="6" algn="r">
              <a:lnSpc>
                <a:spcPct val="100000"/>
              </a:lnSpc>
              <a:spcAft>
                <a:spcPts val="0"/>
              </a:spcAft>
              <a:buNone/>
              <a:defRPr sz="1000">
                <a:solidFill>
                  <a:srgbClr val="FFFFFF"/>
                </a:solidFill>
              </a:defRPr>
            </a:lvl7pPr>
            <a:lvl8pPr lvl="7" algn="r">
              <a:lnSpc>
                <a:spcPct val="100000"/>
              </a:lnSpc>
              <a:spcAft>
                <a:spcPts val="0"/>
              </a:spcAft>
              <a:buNone/>
              <a:defRPr sz="1000">
                <a:solidFill>
                  <a:srgbClr val="FFFFFF"/>
                </a:solidFill>
              </a:defRPr>
            </a:lvl8pPr>
            <a:lvl9pPr lvl="8" algn="r">
              <a:lnSpc>
                <a:spcPct val="100000"/>
              </a:lnSpc>
              <a:spcAft>
                <a:spcPts val="0"/>
              </a:spcAft>
              <a:buNone/>
              <a:defRPr sz="1000">
                <a:solidFill>
                  <a:srgbClr val="FFFFFF"/>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ustom layout 1">
  <p:cSld name="AUTOLAYOUT_1">
    <p:spTree>
      <p:nvGrpSpPr>
        <p:cNvPr id="55" name="Shape 55"/>
        <p:cNvGrpSpPr/>
        <p:nvPr/>
      </p:nvGrpSpPr>
      <p:grpSpPr>
        <a:xfrm>
          <a:off x="0" y="0"/>
          <a:ext cx="0" cy="0"/>
          <a:chOff x="0" y="0"/>
          <a:chExt cx="0" cy="0"/>
        </a:xfrm>
      </p:grpSpPr>
      <p:sp>
        <p:nvSpPr>
          <p:cNvPr id="56" name="Shape 56"/>
          <p:cNvSpPr/>
          <p:nvPr/>
        </p:nvSpPr>
        <p:spPr>
          <a:xfrm>
            <a:off x="0" y="0"/>
            <a:ext cx="9144000" cy="5143500"/>
          </a:xfrm>
          <a:prstGeom prst="rect">
            <a:avLst/>
          </a:prstGeom>
          <a:solidFill>
            <a:srgbClr val="263238"/>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57" name="Shape 57"/>
          <p:cNvGrpSpPr/>
          <p:nvPr/>
        </p:nvGrpSpPr>
        <p:grpSpPr>
          <a:xfrm>
            <a:off x="0" y="4510813"/>
            <a:ext cx="9144000" cy="150575"/>
            <a:chOff x="0" y="3797750"/>
            <a:chExt cx="9144000" cy="150575"/>
          </a:xfrm>
        </p:grpSpPr>
        <p:cxnSp>
          <p:nvCxnSpPr>
            <p:cNvPr id="58" name="Shape 58"/>
            <p:cNvCxnSpPr/>
            <p:nvPr/>
          </p:nvCxnSpPr>
          <p:spPr>
            <a:xfrm>
              <a:off x="0" y="3797750"/>
              <a:ext cx="9144000" cy="0"/>
            </a:xfrm>
            <a:prstGeom prst="straightConnector1">
              <a:avLst/>
            </a:prstGeom>
            <a:noFill/>
            <a:ln cap="flat" cmpd="sng" w="19050">
              <a:solidFill>
                <a:srgbClr val="90A4AE"/>
              </a:solidFill>
              <a:prstDash val="solid"/>
              <a:round/>
              <a:headEnd len="sm" w="sm" type="none"/>
              <a:tailEnd len="sm" w="sm" type="none"/>
            </a:ln>
          </p:spPr>
        </p:cxnSp>
        <p:cxnSp>
          <p:nvCxnSpPr>
            <p:cNvPr id="59" name="Shape 59"/>
            <p:cNvCxnSpPr/>
            <p:nvPr/>
          </p:nvCxnSpPr>
          <p:spPr>
            <a:xfrm>
              <a:off x="0" y="3948325"/>
              <a:ext cx="9144000" cy="0"/>
            </a:xfrm>
            <a:prstGeom prst="straightConnector1">
              <a:avLst/>
            </a:prstGeom>
            <a:noFill/>
            <a:ln cap="flat" cmpd="sng" w="19050">
              <a:solidFill>
                <a:srgbClr val="90A4AE"/>
              </a:solidFill>
              <a:prstDash val="solid"/>
              <a:round/>
              <a:headEnd len="sm" w="sm" type="none"/>
              <a:tailEnd len="sm" w="sm" type="none"/>
            </a:ln>
          </p:spPr>
        </p:cxnSp>
        <p:cxnSp>
          <p:nvCxnSpPr>
            <p:cNvPr id="60" name="Shape 60"/>
            <p:cNvCxnSpPr/>
            <p:nvPr/>
          </p:nvCxnSpPr>
          <p:spPr>
            <a:xfrm>
              <a:off x="0" y="3873038"/>
              <a:ext cx="9144000" cy="0"/>
            </a:xfrm>
            <a:prstGeom prst="straightConnector1">
              <a:avLst/>
            </a:prstGeom>
            <a:noFill/>
            <a:ln cap="flat" cmpd="sng" w="19050">
              <a:solidFill>
                <a:srgbClr val="90A4AE"/>
              </a:solidFill>
              <a:prstDash val="solid"/>
              <a:round/>
              <a:headEnd len="sm" w="sm" type="none"/>
              <a:tailEnd len="sm" w="sm" type="none"/>
            </a:ln>
          </p:spPr>
        </p:cxnSp>
      </p:grpSp>
      <p:sp>
        <p:nvSpPr>
          <p:cNvPr id="61" name="Shape 61"/>
          <p:cNvSpPr txBox="1"/>
          <p:nvPr>
            <p:ph type="title"/>
          </p:nvPr>
        </p:nvSpPr>
        <p:spPr>
          <a:xfrm>
            <a:off x="311700" y="445025"/>
            <a:ext cx="8520600" cy="572700"/>
          </a:xfrm>
          <a:prstGeom prst="rect">
            <a:avLst/>
          </a:prstGeom>
          <a:noFill/>
        </p:spPr>
        <p:txBody>
          <a:bodyPr anchorCtr="0" anchor="t" bIns="91425" lIns="91425" spcFirstLastPara="1" rIns="91425" wrap="square" tIns="91425"/>
          <a:lstStyle>
            <a:lvl1pPr lvl="0" algn="l">
              <a:lnSpc>
                <a:spcPct val="100000"/>
              </a:lnSpc>
              <a:spcBef>
                <a:spcPts val="0"/>
              </a:spcBef>
              <a:spcAft>
                <a:spcPts val="0"/>
              </a:spcAft>
              <a:buClr>
                <a:srgbClr val="FFFFFF"/>
              </a:buClr>
              <a:buSzPts val="3200"/>
              <a:buNone/>
              <a:defRPr sz="3200">
                <a:solidFill>
                  <a:srgbClr val="FFFFFF"/>
                </a:solidFill>
              </a:defRPr>
            </a:lvl1pPr>
            <a:lvl2pPr lvl="1" algn="l">
              <a:lnSpc>
                <a:spcPct val="100000"/>
              </a:lnSpc>
              <a:spcBef>
                <a:spcPts val="0"/>
              </a:spcBef>
              <a:spcAft>
                <a:spcPts val="0"/>
              </a:spcAft>
              <a:buClr>
                <a:srgbClr val="FFFFFF"/>
              </a:buClr>
              <a:buSzPts val="3200"/>
              <a:buNone/>
              <a:defRPr sz="3200">
                <a:solidFill>
                  <a:srgbClr val="FFFFFF"/>
                </a:solidFill>
              </a:defRPr>
            </a:lvl2pPr>
            <a:lvl3pPr lvl="2" algn="l">
              <a:lnSpc>
                <a:spcPct val="100000"/>
              </a:lnSpc>
              <a:spcBef>
                <a:spcPts val="0"/>
              </a:spcBef>
              <a:spcAft>
                <a:spcPts val="0"/>
              </a:spcAft>
              <a:buClr>
                <a:srgbClr val="FFFFFF"/>
              </a:buClr>
              <a:buSzPts val="3200"/>
              <a:buNone/>
              <a:defRPr sz="3200">
                <a:solidFill>
                  <a:srgbClr val="FFFFFF"/>
                </a:solidFill>
              </a:defRPr>
            </a:lvl3pPr>
            <a:lvl4pPr lvl="3" algn="l">
              <a:lnSpc>
                <a:spcPct val="100000"/>
              </a:lnSpc>
              <a:spcBef>
                <a:spcPts val="0"/>
              </a:spcBef>
              <a:spcAft>
                <a:spcPts val="0"/>
              </a:spcAft>
              <a:buClr>
                <a:srgbClr val="FFFFFF"/>
              </a:buClr>
              <a:buSzPts val="3200"/>
              <a:buNone/>
              <a:defRPr sz="3200">
                <a:solidFill>
                  <a:srgbClr val="FFFFFF"/>
                </a:solidFill>
              </a:defRPr>
            </a:lvl4pPr>
            <a:lvl5pPr lvl="4" algn="l">
              <a:lnSpc>
                <a:spcPct val="100000"/>
              </a:lnSpc>
              <a:spcBef>
                <a:spcPts val="0"/>
              </a:spcBef>
              <a:spcAft>
                <a:spcPts val="0"/>
              </a:spcAft>
              <a:buClr>
                <a:srgbClr val="FFFFFF"/>
              </a:buClr>
              <a:buSzPts val="3200"/>
              <a:buNone/>
              <a:defRPr sz="3200">
                <a:solidFill>
                  <a:srgbClr val="FFFFFF"/>
                </a:solidFill>
              </a:defRPr>
            </a:lvl5pPr>
            <a:lvl6pPr lvl="5" algn="l">
              <a:lnSpc>
                <a:spcPct val="100000"/>
              </a:lnSpc>
              <a:spcBef>
                <a:spcPts val="0"/>
              </a:spcBef>
              <a:spcAft>
                <a:spcPts val="0"/>
              </a:spcAft>
              <a:buClr>
                <a:srgbClr val="FFFFFF"/>
              </a:buClr>
              <a:buSzPts val="3200"/>
              <a:buNone/>
              <a:defRPr sz="3200">
                <a:solidFill>
                  <a:srgbClr val="FFFFFF"/>
                </a:solidFill>
              </a:defRPr>
            </a:lvl6pPr>
            <a:lvl7pPr lvl="6" algn="l">
              <a:lnSpc>
                <a:spcPct val="100000"/>
              </a:lnSpc>
              <a:spcBef>
                <a:spcPts val="0"/>
              </a:spcBef>
              <a:spcAft>
                <a:spcPts val="0"/>
              </a:spcAft>
              <a:buClr>
                <a:srgbClr val="FFFFFF"/>
              </a:buClr>
              <a:buSzPts val="3200"/>
              <a:buNone/>
              <a:defRPr sz="3200">
                <a:solidFill>
                  <a:srgbClr val="FFFFFF"/>
                </a:solidFill>
              </a:defRPr>
            </a:lvl7pPr>
            <a:lvl8pPr lvl="7" algn="l">
              <a:lnSpc>
                <a:spcPct val="100000"/>
              </a:lnSpc>
              <a:spcBef>
                <a:spcPts val="0"/>
              </a:spcBef>
              <a:spcAft>
                <a:spcPts val="0"/>
              </a:spcAft>
              <a:buClr>
                <a:srgbClr val="FFFFFF"/>
              </a:buClr>
              <a:buSzPts val="3200"/>
              <a:buNone/>
              <a:defRPr sz="3200">
                <a:solidFill>
                  <a:srgbClr val="FFFFFF"/>
                </a:solidFill>
              </a:defRPr>
            </a:lvl8pPr>
            <a:lvl9pPr lvl="8" algn="l">
              <a:lnSpc>
                <a:spcPct val="100000"/>
              </a:lnSpc>
              <a:spcBef>
                <a:spcPts val="0"/>
              </a:spcBef>
              <a:spcAft>
                <a:spcPts val="0"/>
              </a:spcAft>
              <a:buClr>
                <a:srgbClr val="FFFFFF"/>
              </a:buClr>
              <a:buSzPts val="3200"/>
              <a:buNone/>
              <a:defRPr sz="3200">
                <a:solidFill>
                  <a:srgbClr val="FFFFFF"/>
                </a:solidFill>
              </a:defRPr>
            </a:lvl9pPr>
          </a:lstStyle>
          <a:p/>
        </p:txBody>
      </p:sp>
      <p:sp>
        <p:nvSpPr>
          <p:cNvPr id="62" name="Shape 62"/>
          <p:cNvSpPr txBox="1"/>
          <p:nvPr>
            <p:ph idx="1" type="body"/>
          </p:nvPr>
        </p:nvSpPr>
        <p:spPr>
          <a:xfrm>
            <a:off x="311700" y="1152475"/>
            <a:ext cx="8520600" cy="3223800"/>
          </a:xfrm>
          <a:prstGeom prst="rect">
            <a:avLst/>
          </a:prstGeom>
          <a:noFill/>
        </p:spPr>
        <p:txBody>
          <a:bodyPr anchorCtr="0" anchor="t" bIns="91425" lIns="91425" spcFirstLastPara="1" rIns="91425" wrap="square" tIns="91425"/>
          <a:lstStyle>
            <a:lvl1pPr indent="-330200" lvl="0" marL="457200" algn="l">
              <a:lnSpc>
                <a:spcPct val="115000"/>
              </a:lnSpc>
              <a:spcBef>
                <a:spcPts val="0"/>
              </a:spcBef>
              <a:spcAft>
                <a:spcPts val="0"/>
              </a:spcAft>
              <a:buClr>
                <a:srgbClr val="FFFFFF"/>
              </a:buClr>
              <a:buSzPts val="1600"/>
              <a:buChar char="●"/>
              <a:defRPr sz="1600">
                <a:solidFill>
                  <a:srgbClr val="FFFFFF"/>
                </a:solidFill>
              </a:defRPr>
            </a:lvl1pPr>
            <a:lvl2pPr indent="-317500" lvl="1" marL="914400" algn="l">
              <a:lnSpc>
                <a:spcPct val="115000"/>
              </a:lnSpc>
              <a:spcBef>
                <a:spcPts val="1600"/>
              </a:spcBef>
              <a:spcAft>
                <a:spcPts val="0"/>
              </a:spcAft>
              <a:buClr>
                <a:srgbClr val="FFFFFF"/>
              </a:buClr>
              <a:buSzPts val="1400"/>
              <a:buChar char="○"/>
              <a:defRPr sz="1400">
                <a:solidFill>
                  <a:srgbClr val="FFFFFF"/>
                </a:solidFill>
              </a:defRPr>
            </a:lvl2pPr>
            <a:lvl3pPr indent="-317500" lvl="2" marL="1371600" algn="l">
              <a:lnSpc>
                <a:spcPct val="115000"/>
              </a:lnSpc>
              <a:spcBef>
                <a:spcPts val="1600"/>
              </a:spcBef>
              <a:spcAft>
                <a:spcPts val="0"/>
              </a:spcAft>
              <a:buClr>
                <a:srgbClr val="FFFFFF"/>
              </a:buClr>
              <a:buSzPts val="1400"/>
              <a:buChar char="■"/>
              <a:defRPr sz="1400">
                <a:solidFill>
                  <a:srgbClr val="FFFFFF"/>
                </a:solidFill>
              </a:defRPr>
            </a:lvl3pPr>
            <a:lvl4pPr indent="-317500" lvl="3" marL="1828800" algn="l">
              <a:lnSpc>
                <a:spcPct val="115000"/>
              </a:lnSpc>
              <a:spcBef>
                <a:spcPts val="1600"/>
              </a:spcBef>
              <a:spcAft>
                <a:spcPts val="0"/>
              </a:spcAft>
              <a:buClr>
                <a:srgbClr val="FFFFFF"/>
              </a:buClr>
              <a:buSzPts val="1400"/>
              <a:buChar char="●"/>
              <a:defRPr sz="1400">
                <a:solidFill>
                  <a:srgbClr val="FFFFFF"/>
                </a:solidFill>
              </a:defRPr>
            </a:lvl4pPr>
            <a:lvl5pPr indent="-317500" lvl="4" marL="2286000" algn="l">
              <a:lnSpc>
                <a:spcPct val="115000"/>
              </a:lnSpc>
              <a:spcBef>
                <a:spcPts val="1600"/>
              </a:spcBef>
              <a:spcAft>
                <a:spcPts val="0"/>
              </a:spcAft>
              <a:buClr>
                <a:srgbClr val="FFFFFF"/>
              </a:buClr>
              <a:buSzPts val="1400"/>
              <a:buChar char="○"/>
              <a:defRPr sz="1400">
                <a:solidFill>
                  <a:srgbClr val="FFFFFF"/>
                </a:solidFill>
              </a:defRPr>
            </a:lvl5pPr>
            <a:lvl6pPr indent="-317500" lvl="5" marL="2743200" algn="l">
              <a:lnSpc>
                <a:spcPct val="115000"/>
              </a:lnSpc>
              <a:spcBef>
                <a:spcPts val="1600"/>
              </a:spcBef>
              <a:spcAft>
                <a:spcPts val="0"/>
              </a:spcAft>
              <a:buClr>
                <a:srgbClr val="FFFFFF"/>
              </a:buClr>
              <a:buSzPts val="1400"/>
              <a:buChar char="■"/>
              <a:defRPr sz="1400">
                <a:solidFill>
                  <a:srgbClr val="FFFFFF"/>
                </a:solidFill>
              </a:defRPr>
            </a:lvl6pPr>
            <a:lvl7pPr indent="-317500" lvl="6" marL="3200400" algn="l">
              <a:lnSpc>
                <a:spcPct val="115000"/>
              </a:lnSpc>
              <a:spcBef>
                <a:spcPts val="1600"/>
              </a:spcBef>
              <a:spcAft>
                <a:spcPts val="0"/>
              </a:spcAft>
              <a:buClr>
                <a:srgbClr val="FFFFFF"/>
              </a:buClr>
              <a:buSzPts val="1400"/>
              <a:buChar char="●"/>
              <a:defRPr sz="1400">
                <a:solidFill>
                  <a:srgbClr val="FFFFFF"/>
                </a:solidFill>
              </a:defRPr>
            </a:lvl7pPr>
            <a:lvl8pPr indent="-317500" lvl="7" marL="3657600" algn="l">
              <a:lnSpc>
                <a:spcPct val="115000"/>
              </a:lnSpc>
              <a:spcBef>
                <a:spcPts val="1600"/>
              </a:spcBef>
              <a:spcAft>
                <a:spcPts val="0"/>
              </a:spcAft>
              <a:buClr>
                <a:srgbClr val="FFFFFF"/>
              </a:buClr>
              <a:buSzPts val="1400"/>
              <a:buChar char="○"/>
              <a:defRPr sz="1400">
                <a:solidFill>
                  <a:srgbClr val="FFFFFF"/>
                </a:solidFill>
              </a:defRPr>
            </a:lvl8pPr>
            <a:lvl9pPr indent="-317500" lvl="8" marL="4114800" algn="l">
              <a:lnSpc>
                <a:spcPct val="115000"/>
              </a:lnSpc>
              <a:spcBef>
                <a:spcPts val="1600"/>
              </a:spcBef>
              <a:spcAft>
                <a:spcPts val="1600"/>
              </a:spcAft>
              <a:buClr>
                <a:srgbClr val="FFFFFF"/>
              </a:buClr>
              <a:buSzPts val="1400"/>
              <a:buChar char="■"/>
              <a:defRPr sz="1400">
                <a:solidFill>
                  <a:srgbClr val="FFFFFF"/>
                </a:solidFill>
              </a:defRPr>
            </a:lvl9pPr>
          </a:lstStyle>
          <a:p/>
        </p:txBody>
      </p:sp>
      <p:sp>
        <p:nvSpPr>
          <p:cNvPr id="63" name="Shape 63"/>
          <p:cNvSpPr txBox="1"/>
          <p:nvPr>
            <p:ph idx="12" type="sldNum"/>
          </p:nvPr>
        </p:nvSpPr>
        <p:spPr>
          <a:xfrm>
            <a:off x="8472458" y="4663217"/>
            <a:ext cx="548700" cy="393600"/>
          </a:xfrm>
          <a:prstGeom prst="rect">
            <a:avLst/>
          </a:prstGeom>
          <a:noFill/>
        </p:spPr>
        <p:txBody>
          <a:bodyPr anchorCtr="0" anchor="ctr" bIns="91425" lIns="91425" spcFirstLastPara="1" rIns="91425" wrap="square" tIns="91425">
            <a:noAutofit/>
          </a:bodyPr>
          <a:lstStyle>
            <a:lvl1pPr lvl="0" algn="r">
              <a:lnSpc>
                <a:spcPct val="100000"/>
              </a:lnSpc>
              <a:spcAft>
                <a:spcPts val="0"/>
              </a:spcAft>
              <a:buNone/>
              <a:defRPr sz="1000">
                <a:solidFill>
                  <a:srgbClr val="FFFFFF"/>
                </a:solidFill>
              </a:defRPr>
            </a:lvl1pPr>
            <a:lvl2pPr lvl="1" algn="r">
              <a:lnSpc>
                <a:spcPct val="100000"/>
              </a:lnSpc>
              <a:spcAft>
                <a:spcPts val="0"/>
              </a:spcAft>
              <a:buNone/>
              <a:defRPr sz="1000">
                <a:solidFill>
                  <a:srgbClr val="FFFFFF"/>
                </a:solidFill>
              </a:defRPr>
            </a:lvl2pPr>
            <a:lvl3pPr lvl="2" algn="r">
              <a:lnSpc>
                <a:spcPct val="100000"/>
              </a:lnSpc>
              <a:spcAft>
                <a:spcPts val="0"/>
              </a:spcAft>
              <a:buNone/>
              <a:defRPr sz="1000">
                <a:solidFill>
                  <a:srgbClr val="FFFFFF"/>
                </a:solidFill>
              </a:defRPr>
            </a:lvl3pPr>
            <a:lvl4pPr lvl="3" algn="r">
              <a:lnSpc>
                <a:spcPct val="100000"/>
              </a:lnSpc>
              <a:spcAft>
                <a:spcPts val="0"/>
              </a:spcAft>
              <a:buNone/>
              <a:defRPr sz="1000">
                <a:solidFill>
                  <a:srgbClr val="FFFFFF"/>
                </a:solidFill>
              </a:defRPr>
            </a:lvl4pPr>
            <a:lvl5pPr lvl="4" algn="r">
              <a:lnSpc>
                <a:spcPct val="100000"/>
              </a:lnSpc>
              <a:spcAft>
                <a:spcPts val="0"/>
              </a:spcAft>
              <a:buNone/>
              <a:defRPr sz="1000">
                <a:solidFill>
                  <a:srgbClr val="FFFFFF"/>
                </a:solidFill>
              </a:defRPr>
            </a:lvl5pPr>
            <a:lvl6pPr lvl="5" algn="r">
              <a:lnSpc>
                <a:spcPct val="100000"/>
              </a:lnSpc>
              <a:spcAft>
                <a:spcPts val="0"/>
              </a:spcAft>
              <a:buNone/>
              <a:defRPr sz="1000">
                <a:solidFill>
                  <a:srgbClr val="FFFFFF"/>
                </a:solidFill>
              </a:defRPr>
            </a:lvl6pPr>
            <a:lvl7pPr lvl="6" algn="r">
              <a:lnSpc>
                <a:spcPct val="100000"/>
              </a:lnSpc>
              <a:spcAft>
                <a:spcPts val="0"/>
              </a:spcAft>
              <a:buNone/>
              <a:defRPr sz="1000">
                <a:solidFill>
                  <a:srgbClr val="FFFFFF"/>
                </a:solidFill>
              </a:defRPr>
            </a:lvl7pPr>
            <a:lvl8pPr lvl="7" algn="r">
              <a:lnSpc>
                <a:spcPct val="100000"/>
              </a:lnSpc>
              <a:spcAft>
                <a:spcPts val="0"/>
              </a:spcAft>
              <a:buNone/>
              <a:defRPr sz="1000">
                <a:solidFill>
                  <a:srgbClr val="FFFFFF"/>
                </a:solidFill>
              </a:defRPr>
            </a:lvl8pPr>
            <a:lvl9pPr lvl="8" algn="r">
              <a:lnSpc>
                <a:spcPct val="100000"/>
              </a:lnSpc>
              <a:spcAft>
                <a:spcPts val="0"/>
              </a:spcAft>
              <a:buNone/>
              <a:defRPr sz="1000">
                <a:solidFill>
                  <a:srgbClr val="FFFFFF"/>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ustom layout 3">
  <p:cSld name="AUTOLAYOUT_3">
    <p:bg>
      <p:bgPr>
        <a:solidFill>
          <a:srgbClr val="FFFFFF"/>
        </a:solidFill>
      </p:bgPr>
    </p:bg>
    <p:spTree>
      <p:nvGrpSpPr>
        <p:cNvPr id="64" name="Shape 64"/>
        <p:cNvGrpSpPr/>
        <p:nvPr/>
      </p:nvGrpSpPr>
      <p:grpSpPr>
        <a:xfrm>
          <a:off x="0" y="0"/>
          <a:ext cx="0" cy="0"/>
          <a:chOff x="0" y="0"/>
          <a:chExt cx="0" cy="0"/>
        </a:xfrm>
      </p:grpSpPr>
      <p:sp>
        <p:nvSpPr>
          <p:cNvPr id="65" name="Shape 65"/>
          <p:cNvSpPr/>
          <p:nvPr/>
        </p:nvSpPr>
        <p:spPr>
          <a:xfrm>
            <a:off x="0" y="0"/>
            <a:ext cx="9144000" cy="5143500"/>
          </a:xfrm>
          <a:prstGeom prst="rect">
            <a:avLst/>
          </a:prstGeom>
          <a:solidFill>
            <a:schemeClr val="l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66" name="Shape 66"/>
          <p:cNvCxnSpPr/>
          <p:nvPr/>
        </p:nvCxnSpPr>
        <p:spPr>
          <a:xfrm>
            <a:off x="474475" y="336950"/>
            <a:ext cx="3163200" cy="0"/>
          </a:xfrm>
          <a:prstGeom prst="straightConnector1">
            <a:avLst/>
          </a:prstGeom>
          <a:noFill/>
          <a:ln cap="flat" cmpd="sng" w="9525">
            <a:solidFill>
              <a:schemeClr val="dk1"/>
            </a:solidFill>
            <a:prstDash val="solid"/>
            <a:round/>
            <a:headEnd len="sm" w="sm" type="none"/>
            <a:tailEnd len="sm" w="sm" type="none"/>
          </a:ln>
        </p:spPr>
      </p:cxnSp>
      <p:cxnSp>
        <p:nvCxnSpPr>
          <p:cNvPr id="67" name="Shape 67"/>
          <p:cNvCxnSpPr/>
          <p:nvPr/>
        </p:nvCxnSpPr>
        <p:spPr>
          <a:xfrm>
            <a:off x="3828800" y="344225"/>
            <a:ext cx="4863000" cy="0"/>
          </a:xfrm>
          <a:prstGeom prst="straightConnector1">
            <a:avLst/>
          </a:prstGeom>
          <a:noFill/>
          <a:ln cap="flat" cmpd="sng" w="9525">
            <a:solidFill>
              <a:schemeClr val="dk1"/>
            </a:solidFill>
            <a:prstDash val="solid"/>
            <a:round/>
            <a:headEnd len="sm" w="sm" type="none"/>
            <a:tailEnd len="sm" w="sm" type="none"/>
          </a:ln>
        </p:spPr>
      </p:cxnSp>
      <p:sp>
        <p:nvSpPr>
          <p:cNvPr id="68" name="Shape 68"/>
          <p:cNvSpPr txBox="1"/>
          <p:nvPr>
            <p:ph type="title"/>
          </p:nvPr>
        </p:nvSpPr>
        <p:spPr>
          <a:xfrm>
            <a:off x="474475" y="450125"/>
            <a:ext cx="3163200" cy="2062200"/>
          </a:xfrm>
          <a:prstGeom prst="rect">
            <a:avLst/>
          </a:prstGeom>
          <a:noFill/>
        </p:spPr>
        <p:txBody>
          <a:bodyPr anchorCtr="0" anchor="t" bIns="91425" lIns="91425" spcFirstLastPara="1" rIns="91425" wrap="square" tIns="91425"/>
          <a:lstStyle>
            <a:lvl1pPr lvl="0" algn="l">
              <a:lnSpc>
                <a:spcPct val="100000"/>
              </a:lnSpc>
              <a:spcBef>
                <a:spcPts val="0"/>
              </a:spcBef>
              <a:spcAft>
                <a:spcPts val="0"/>
              </a:spcAft>
              <a:buClr>
                <a:schemeClr val="dk1"/>
              </a:buClr>
              <a:buSzPts val="3000"/>
              <a:buNone/>
              <a:defRPr b="1" sz="3000">
                <a:solidFill>
                  <a:schemeClr val="dk1"/>
                </a:solidFill>
              </a:defRPr>
            </a:lvl1pPr>
            <a:lvl2pPr lvl="1" algn="l">
              <a:lnSpc>
                <a:spcPct val="100000"/>
              </a:lnSpc>
              <a:spcBef>
                <a:spcPts val="0"/>
              </a:spcBef>
              <a:spcAft>
                <a:spcPts val="0"/>
              </a:spcAft>
              <a:buClr>
                <a:schemeClr val="dk1"/>
              </a:buClr>
              <a:buSzPts val="3000"/>
              <a:buNone/>
              <a:defRPr b="1" sz="3000">
                <a:solidFill>
                  <a:schemeClr val="dk1"/>
                </a:solidFill>
              </a:defRPr>
            </a:lvl2pPr>
            <a:lvl3pPr lvl="2" algn="l">
              <a:lnSpc>
                <a:spcPct val="100000"/>
              </a:lnSpc>
              <a:spcBef>
                <a:spcPts val="0"/>
              </a:spcBef>
              <a:spcAft>
                <a:spcPts val="0"/>
              </a:spcAft>
              <a:buClr>
                <a:schemeClr val="dk1"/>
              </a:buClr>
              <a:buSzPts val="3000"/>
              <a:buNone/>
              <a:defRPr b="1" sz="3000">
                <a:solidFill>
                  <a:schemeClr val="dk1"/>
                </a:solidFill>
              </a:defRPr>
            </a:lvl3pPr>
            <a:lvl4pPr lvl="3" algn="l">
              <a:lnSpc>
                <a:spcPct val="100000"/>
              </a:lnSpc>
              <a:spcBef>
                <a:spcPts val="0"/>
              </a:spcBef>
              <a:spcAft>
                <a:spcPts val="0"/>
              </a:spcAft>
              <a:buClr>
                <a:schemeClr val="dk1"/>
              </a:buClr>
              <a:buSzPts val="3000"/>
              <a:buNone/>
              <a:defRPr b="1" sz="3000">
                <a:solidFill>
                  <a:schemeClr val="dk1"/>
                </a:solidFill>
              </a:defRPr>
            </a:lvl4pPr>
            <a:lvl5pPr lvl="4" algn="l">
              <a:lnSpc>
                <a:spcPct val="100000"/>
              </a:lnSpc>
              <a:spcBef>
                <a:spcPts val="0"/>
              </a:spcBef>
              <a:spcAft>
                <a:spcPts val="0"/>
              </a:spcAft>
              <a:buClr>
                <a:schemeClr val="dk1"/>
              </a:buClr>
              <a:buSzPts val="3000"/>
              <a:buNone/>
              <a:defRPr b="1" sz="3000">
                <a:solidFill>
                  <a:schemeClr val="dk1"/>
                </a:solidFill>
              </a:defRPr>
            </a:lvl5pPr>
            <a:lvl6pPr lvl="5" algn="l">
              <a:lnSpc>
                <a:spcPct val="100000"/>
              </a:lnSpc>
              <a:spcBef>
                <a:spcPts val="0"/>
              </a:spcBef>
              <a:spcAft>
                <a:spcPts val="0"/>
              </a:spcAft>
              <a:buClr>
                <a:schemeClr val="dk1"/>
              </a:buClr>
              <a:buSzPts val="3000"/>
              <a:buNone/>
              <a:defRPr b="1" sz="3000">
                <a:solidFill>
                  <a:schemeClr val="dk1"/>
                </a:solidFill>
              </a:defRPr>
            </a:lvl6pPr>
            <a:lvl7pPr lvl="6" algn="l">
              <a:lnSpc>
                <a:spcPct val="100000"/>
              </a:lnSpc>
              <a:spcBef>
                <a:spcPts val="0"/>
              </a:spcBef>
              <a:spcAft>
                <a:spcPts val="0"/>
              </a:spcAft>
              <a:buClr>
                <a:schemeClr val="dk1"/>
              </a:buClr>
              <a:buSzPts val="3000"/>
              <a:buNone/>
              <a:defRPr b="1" sz="3000">
                <a:solidFill>
                  <a:schemeClr val="dk1"/>
                </a:solidFill>
              </a:defRPr>
            </a:lvl7pPr>
            <a:lvl8pPr lvl="7" algn="l">
              <a:lnSpc>
                <a:spcPct val="100000"/>
              </a:lnSpc>
              <a:spcBef>
                <a:spcPts val="0"/>
              </a:spcBef>
              <a:spcAft>
                <a:spcPts val="0"/>
              </a:spcAft>
              <a:buClr>
                <a:schemeClr val="dk1"/>
              </a:buClr>
              <a:buSzPts val="3000"/>
              <a:buNone/>
              <a:defRPr b="1" sz="3000">
                <a:solidFill>
                  <a:schemeClr val="dk1"/>
                </a:solidFill>
              </a:defRPr>
            </a:lvl8pPr>
            <a:lvl9pPr lvl="8" algn="l">
              <a:lnSpc>
                <a:spcPct val="100000"/>
              </a:lnSpc>
              <a:spcBef>
                <a:spcPts val="0"/>
              </a:spcBef>
              <a:spcAft>
                <a:spcPts val="0"/>
              </a:spcAft>
              <a:buClr>
                <a:schemeClr val="dk1"/>
              </a:buClr>
              <a:buSzPts val="3000"/>
              <a:buNone/>
              <a:defRPr b="1" sz="3000">
                <a:solidFill>
                  <a:schemeClr val="dk1"/>
                </a:solidFill>
              </a:defRPr>
            </a:lvl9pPr>
          </a:lstStyle>
          <a:p/>
        </p:txBody>
      </p:sp>
      <p:sp>
        <p:nvSpPr>
          <p:cNvPr id="69" name="Shape 69"/>
          <p:cNvSpPr txBox="1"/>
          <p:nvPr>
            <p:ph idx="1" type="body"/>
          </p:nvPr>
        </p:nvSpPr>
        <p:spPr>
          <a:xfrm>
            <a:off x="3828775" y="2969475"/>
            <a:ext cx="4863000" cy="1596000"/>
          </a:xfrm>
          <a:prstGeom prst="rect">
            <a:avLst/>
          </a:prstGeom>
          <a:noFill/>
        </p:spPr>
        <p:txBody>
          <a:bodyPr anchorCtr="0" anchor="t" bIns="91425" lIns="91425" spcFirstLastPara="1" rIns="91425" wrap="square" tIns="91425"/>
          <a:lstStyle>
            <a:lvl1pPr indent="-342900" lvl="0" marL="457200" algn="l">
              <a:lnSpc>
                <a:spcPct val="115000"/>
              </a:lnSpc>
              <a:spcBef>
                <a:spcPts val="0"/>
              </a:spcBef>
              <a:spcAft>
                <a:spcPts val="0"/>
              </a:spcAft>
              <a:buClr>
                <a:schemeClr val="dk2"/>
              </a:buClr>
              <a:buSzPts val="1800"/>
              <a:buChar char="●"/>
              <a:defRPr sz="1800">
                <a:solidFill>
                  <a:schemeClr val="dk2"/>
                </a:solidFill>
              </a:defRPr>
            </a:lvl1pPr>
            <a:lvl2pPr indent="-317500" lvl="1" marL="914400" algn="l">
              <a:lnSpc>
                <a:spcPct val="115000"/>
              </a:lnSpc>
              <a:spcBef>
                <a:spcPts val="1600"/>
              </a:spcBef>
              <a:spcAft>
                <a:spcPts val="0"/>
              </a:spcAft>
              <a:buClr>
                <a:schemeClr val="dk2"/>
              </a:buClr>
              <a:buSzPts val="1400"/>
              <a:buChar char="○"/>
              <a:defRPr sz="1400">
                <a:solidFill>
                  <a:schemeClr val="dk2"/>
                </a:solidFill>
              </a:defRPr>
            </a:lvl2pPr>
            <a:lvl3pPr indent="-317500" lvl="2" marL="1371600" algn="l">
              <a:lnSpc>
                <a:spcPct val="115000"/>
              </a:lnSpc>
              <a:spcBef>
                <a:spcPts val="1600"/>
              </a:spcBef>
              <a:spcAft>
                <a:spcPts val="0"/>
              </a:spcAft>
              <a:buClr>
                <a:schemeClr val="dk2"/>
              </a:buClr>
              <a:buSzPts val="1400"/>
              <a:buChar char="■"/>
              <a:defRPr sz="1400">
                <a:solidFill>
                  <a:schemeClr val="dk2"/>
                </a:solidFill>
              </a:defRPr>
            </a:lvl3pPr>
            <a:lvl4pPr indent="-317500" lvl="3" marL="1828800" algn="l">
              <a:lnSpc>
                <a:spcPct val="115000"/>
              </a:lnSpc>
              <a:spcBef>
                <a:spcPts val="1600"/>
              </a:spcBef>
              <a:spcAft>
                <a:spcPts val="0"/>
              </a:spcAft>
              <a:buClr>
                <a:schemeClr val="dk2"/>
              </a:buClr>
              <a:buSzPts val="1400"/>
              <a:buChar char="●"/>
              <a:defRPr sz="1400">
                <a:solidFill>
                  <a:schemeClr val="dk2"/>
                </a:solidFill>
              </a:defRPr>
            </a:lvl4pPr>
            <a:lvl5pPr indent="-317500" lvl="4" marL="2286000" algn="l">
              <a:lnSpc>
                <a:spcPct val="115000"/>
              </a:lnSpc>
              <a:spcBef>
                <a:spcPts val="1600"/>
              </a:spcBef>
              <a:spcAft>
                <a:spcPts val="0"/>
              </a:spcAft>
              <a:buClr>
                <a:schemeClr val="dk2"/>
              </a:buClr>
              <a:buSzPts val="1400"/>
              <a:buChar char="○"/>
              <a:defRPr sz="1400">
                <a:solidFill>
                  <a:schemeClr val="dk2"/>
                </a:solidFill>
              </a:defRPr>
            </a:lvl5pPr>
            <a:lvl6pPr indent="-317500" lvl="5" marL="2743200" algn="l">
              <a:lnSpc>
                <a:spcPct val="115000"/>
              </a:lnSpc>
              <a:spcBef>
                <a:spcPts val="1600"/>
              </a:spcBef>
              <a:spcAft>
                <a:spcPts val="0"/>
              </a:spcAft>
              <a:buClr>
                <a:schemeClr val="dk2"/>
              </a:buClr>
              <a:buSzPts val="1400"/>
              <a:buChar char="■"/>
              <a:defRPr sz="1400">
                <a:solidFill>
                  <a:schemeClr val="dk2"/>
                </a:solidFill>
              </a:defRPr>
            </a:lvl6pPr>
            <a:lvl7pPr indent="-317500" lvl="6" marL="3200400" algn="l">
              <a:lnSpc>
                <a:spcPct val="115000"/>
              </a:lnSpc>
              <a:spcBef>
                <a:spcPts val="1600"/>
              </a:spcBef>
              <a:spcAft>
                <a:spcPts val="0"/>
              </a:spcAft>
              <a:buClr>
                <a:schemeClr val="dk2"/>
              </a:buClr>
              <a:buSzPts val="1400"/>
              <a:buChar char="●"/>
              <a:defRPr sz="1400">
                <a:solidFill>
                  <a:schemeClr val="dk2"/>
                </a:solidFill>
              </a:defRPr>
            </a:lvl7pPr>
            <a:lvl8pPr indent="-317500" lvl="7" marL="3657600" algn="l">
              <a:lnSpc>
                <a:spcPct val="115000"/>
              </a:lnSpc>
              <a:spcBef>
                <a:spcPts val="1600"/>
              </a:spcBef>
              <a:spcAft>
                <a:spcPts val="0"/>
              </a:spcAft>
              <a:buClr>
                <a:schemeClr val="dk2"/>
              </a:buClr>
              <a:buSzPts val="1400"/>
              <a:buChar char="○"/>
              <a:defRPr sz="1400">
                <a:solidFill>
                  <a:schemeClr val="dk2"/>
                </a:solidFill>
              </a:defRPr>
            </a:lvl8pPr>
            <a:lvl9pPr indent="-317500" lvl="8" marL="4114800" algn="l">
              <a:lnSpc>
                <a:spcPct val="115000"/>
              </a:lnSpc>
              <a:spcBef>
                <a:spcPts val="1600"/>
              </a:spcBef>
              <a:spcAft>
                <a:spcPts val="1600"/>
              </a:spcAft>
              <a:buClr>
                <a:schemeClr val="dk2"/>
              </a:buClr>
              <a:buSzPts val="1400"/>
              <a:buChar char="■"/>
              <a:defRPr sz="1400">
                <a:solidFill>
                  <a:schemeClr val="dk2"/>
                </a:solidFill>
              </a:defRPr>
            </a:lvl9pPr>
          </a:lstStyle>
          <a:p/>
        </p:txBody>
      </p:sp>
      <p:sp>
        <p:nvSpPr>
          <p:cNvPr id="70" name="Shape 70"/>
          <p:cNvSpPr txBox="1"/>
          <p:nvPr>
            <p:ph idx="12" type="sldNum"/>
          </p:nvPr>
        </p:nvSpPr>
        <p:spPr>
          <a:xfrm>
            <a:off x="8556784" y="4749851"/>
            <a:ext cx="548700" cy="393600"/>
          </a:xfrm>
          <a:prstGeom prst="rect">
            <a:avLst/>
          </a:prstGeom>
          <a:noFill/>
        </p:spPr>
        <p:txBody>
          <a:bodyPr anchorCtr="0" anchor="ctr" bIns="91425" lIns="91425" spcFirstLastPara="1" rIns="91425" wrap="square" tIns="91425">
            <a:noAutofit/>
          </a:bodyPr>
          <a:lstStyle>
            <a:lvl1pPr lvl="0" algn="r">
              <a:lnSpc>
                <a:spcPct val="100000"/>
              </a:lnSpc>
              <a:spcAft>
                <a:spcPts val="0"/>
              </a:spcAft>
              <a:buNone/>
              <a:defRPr sz="1000">
                <a:solidFill>
                  <a:schemeClr val="dk2"/>
                </a:solidFill>
              </a:defRPr>
            </a:lvl1pPr>
            <a:lvl2pPr lvl="1" algn="r">
              <a:lnSpc>
                <a:spcPct val="100000"/>
              </a:lnSpc>
              <a:spcAft>
                <a:spcPts val="0"/>
              </a:spcAft>
              <a:buNone/>
              <a:defRPr sz="1000">
                <a:solidFill>
                  <a:schemeClr val="dk2"/>
                </a:solidFill>
              </a:defRPr>
            </a:lvl2pPr>
            <a:lvl3pPr lvl="2" algn="r">
              <a:lnSpc>
                <a:spcPct val="100000"/>
              </a:lnSpc>
              <a:spcAft>
                <a:spcPts val="0"/>
              </a:spcAft>
              <a:buNone/>
              <a:defRPr sz="1000">
                <a:solidFill>
                  <a:schemeClr val="dk2"/>
                </a:solidFill>
              </a:defRPr>
            </a:lvl3pPr>
            <a:lvl4pPr lvl="3" algn="r">
              <a:lnSpc>
                <a:spcPct val="100000"/>
              </a:lnSpc>
              <a:spcAft>
                <a:spcPts val="0"/>
              </a:spcAft>
              <a:buNone/>
              <a:defRPr sz="1000">
                <a:solidFill>
                  <a:schemeClr val="dk2"/>
                </a:solidFill>
              </a:defRPr>
            </a:lvl4pPr>
            <a:lvl5pPr lvl="4" algn="r">
              <a:lnSpc>
                <a:spcPct val="100000"/>
              </a:lnSpc>
              <a:spcAft>
                <a:spcPts val="0"/>
              </a:spcAft>
              <a:buNone/>
              <a:defRPr sz="1000">
                <a:solidFill>
                  <a:schemeClr val="dk2"/>
                </a:solidFill>
              </a:defRPr>
            </a:lvl5pPr>
            <a:lvl6pPr lvl="5" algn="r">
              <a:lnSpc>
                <a:spcPct val="100000"/>
              </a:lnSpc>
              <a:spcAft>
                <a:spcPts val="0"/>
              </a:spcAft>
              <a:buNone/>
              <a:defRPr sz="1000">
                <a:solidFill>
                  <a:schemeClr val="dk2"/>
                </a:solidFill>
              </a:defRPr>
            </a:lvl6pPr>
            <a:lvl7pPr lvl="6" algn="r">
              <a:lnSpc>
                <a:spcPct val="100000"/>
              </a:lnSpc>
              <a:spcAft>
                <a:spcPts val="0"/>
              </a:spcAft>
              <a:buNone/>
              <a:defRPr sz="1000">
                <a:solidFill>
                  <a:schemeClr val="dk2"/>
                </a:solidFill>
              </a:defRPr>
            </a:lvl7pPr>
            <a:lvl8pPr lvl="7" algn="r">
              <a:lnSpc>
                <a:spcPct val="100000"/>
              </a:lnSpc>
              <a:spcAft>
                <a:spcPts val="0"/>
              </a:spcAft>
              <a:buNone/>
              <a:defRPr sz="1000">
                <a:solidFill>
                  <a:schemeClr val="dk2"/>
                </a:solidFill>
              </a:defRPr>
            </a:lvl8pPr>
            <a:lvl9pPr lvl="8" algn="r">
              <a:lnSpc>
                <a:spcPct val="100000"/>
              </a:lnSpc>
              <a:spcAft>
                <a:spcPts val="0"/>
              </a:spcAft>
              <a:buNone/>
              <a:defRPr sz="1000">
                <a:solidFill>
                  <a:schemeClr val="dk2"/>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ustom layout 2">
  <p:cSld name="AUTOLAYOUT_4">
    <p:bg>
      <p:bgPr>
        <a:solidFill>
          <a:srgbClr val="FFFFFF"/>
        </a:solidFill>
      </p:bgPr>
    </p:bg>
    <p:spTree>
      <p:nvGrpSpPr>
        <p:cNvPr id="71" name="Shape 71"/>
        <p:cNvGrpSpPr/>
        <p:nvPr/>
      </p:nvGrpSpPr>
      <p:grpSpPr>
        <a:xfrm>
          <a:off x="0" y="0"/>
          <a:ext cx="0" cy="0"/>
          <a:chOff x="0" y="0"/>
          <a:chExt cx="0" cy="0"/>
        </a:xfrm>
      </p:grpSpPr>
      <p:sp>
        <p:nvSpPr>
          <p:cNvPr id="72" name="Shape 72"/>
          <p:cNvSpPr/>
          <p:nvPr/>
        </p:nvSpPr>
        <p:spPr>
          <a:xfrm>
            <a:off x="0" y="0"/>
            <a:ext cx="9144000" cy="5143500"/>
          </a:xfrm>
          <a:prstGeom prst="rect">
            <a:avLst/>
          </a:prstGeom>
          <a:solidFill>
            <a:srgbClr val="FFFFFF"/>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3" name="Shape 73"/>
          <p:cNvSpPr/>
          <p:nvPr/>
        </p:nvSpPr>
        <p:spPr>
          <a:xfrm rot="5400000">
            <a:off x="714198" y="47725"/>
            <a:ext cx="857400" cy="762000"/>
          </a:xfrm>
          <a:prstGeom prst="triangle">
            <a:avLst>
              <a:gd fmla="val 50000" name="adj"/>
            </a:avLst>
          </a:prstGeom>
          <a:solidFill>
            <a:srgbClr val="263238"/>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4" name="Shape 74"/>
          <p:cNvSpPr/>
          <p:nvPr/>
        </p:nvSpPr>
        <p:spPr>
          <a:xfrm flipH="1" rot="-5400000">
            <a:off x="928672" y="-166420"/>
            <a:ext cx="428700" cy="762000"/>
          </a:xfrm>
          <a:prstGeom prst="rtTriangle">
            <a:avLst/>
          </a:prstGeom>
          <a:solidFill>
            <a:srgbClr val="263238"/>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5" name="Shape 75"/>
          <p:cNvSpPr txBox="1"/>
          <p:nvPr>
            <p:ph type="title"/>
          </p:nvPr>
        </p:nvSpPr>
        <p:spPr>
          <a:xfrm>
            <a:off x="762025" y="1189150"/>
            <a:ext cx="7620000" cy="857400"/>
          </a:xfrm>
          <a:prstGeom prst="rect">
            <a:avLst/>
          </a:prstGeom>
          <a:noFill/>
        </p:spPr>
        <p:txBody>
          <a:bodyPr anchorCtr="0" anchor="b" bIns="91425" lIns="91425" spcFirstLastPara="1" rIns="91425" wrap="square" tIns="91425"/>
          <a:lstStyle>
            <a:lvl1pPr lvl="0" algn="l">
              <a:lnSpc>
                <a:spcPct val="100000"/>
              </a:lnSpc>
              <a:spcBef>
                <a:spcPts val="0"/>
              </a:spcBef>
              <a:spcAft>
                <a:spcPts val="0"/>
              </a:spcAft>
              <a:buNone/>
              <a:defRPr b="1" sz="3600">
                <a:solidFill>
                  <a:srgbClr val="212121"/>
                </a:solidFill>
              </a:defRPr>
            </a:lvl1pPr>
            <a:lvl2pPr lvl="1" algn="l">
              <a:lnSpc>
                <a:spcPct val="100000"/>
              </a:lnSpc>
              <a:spcBef>
                <a:spcPts val="0"/>
              </a:spcBef>
              <a:spcAft>
                <a:spcPts val="0"/>
              </a:spcAft>
              <a:buNone/>
              <a:defRPr b="1" sz="3600">
                <a:solidFill>
                  <a:srgbClr val="212121"/>
                </a:solidFill>
              </a:defRPr>
            </a:lvl2pPr>
            <a:lvl3pPr lvl="2" algn="l">
              <a:lnSpc>
                <a:spcPct val="100000"/>
              </a:lnSpc>
              <a:spcBef>
                <a:spcPts val="0"/>
              </a:spcBef>
              <a:spcAft>
                <a:spcPts val="0"/>
              </a:spcAft>
              <a:buNone/>
              <a:defRPr b="1" sz="3600">
                <a:solidFill>
                  <a:srgbClr val="212121"/>
                </a:solidFill>
              </a:defRPr>
            </a:lvl3pPr>
            <a:lvl4pPr lvl="3" algn="l">
              <a:lnSpc>
                <a:spcPct val="100000"/>
              </a:lnSpc>
              <a:spcBef>
                <a:spcPts val="0"/>
              </a:spcBef>
              <a:spcAft>
                <a:spcPts val="0"/>
              </a:spcAft>
              <a:buNone/>
              <a:defRPr b="1" sz="3600">
                <a:solidFill>
                  <a:srgbClr val="212121"/>
                </a:solidFill>
              </a:defRPr>
            </a:lvl4pPr>
            <a:lvl5pPr lvl="4" algn="l">
              <a:lnSpc>
                <a:spcPct val="100000"/>
              </a:lnSpc>
              <a:spcBef>
                <a:spcPts val="0"/>
              </a:spcBef>
              <a:spcAft>
                <a:spcPts val="0"/>
              </a:spcAft>
              <a:buNone/>
              <a:defRPr b="1" sz="3600">
                <a:solidFill>
                  <a:srgbClr val="212121"/>
                </a:solidFill>
              </a:defRPr>
            </a:lvl5pPr>
            <a:lvl6pPr lvl="5" algn="l">
              <a:lnSpc>
                <a:spcPct val="100000"/>
              </a:lnSpc>
              <a:spcBef>
                <a:spcPts val="0"/>
              </a:spcBef>
              <a:spcAft>
                <a:spcPts val="0"/>
              </a:spcAft>
              <a:buNone/>
              <a:defRPr b="1" sz="3600">
                <a:solidFill>
                  <a:srgbClr val="212121"/>
                </a:solidFill>
              </a:defRPr>
            </a:lvl6pPr>
            <a:lvl7pPr lvl="6" algn="l">
              <a:lnSpc>
                <a:spcPct val="100000"/>
              </a:lnSpc>
              <a:spcBef>
                <a:spcPts val="0"/>
              </a:spcBef>
              <a:spcAft>
                <a:spcPts val="0"/>
              </a:spcAft>
              <a:buNone/>
              <a:defRPr b="1" sz="3600">
                <a:solidFill>
                  <a:srgbClr val="212121"/>
                </a:solidFill>
              </a:defRPr>
            </a:lvl7pPr>
            <a:lvl8pPr lvl="7" algn="l">
              <a:lnSpc>
                <a:spcPct val="100000"/>
              </a:lnSpc>
              <a:spcBef>
                <a:spcPts val="0"/>
              </a:spcBef>
              <a:spcAft>
                <a:spcPts val="0"/>
              </a:spcAft>
              <a:buNone/>
              <a:defRPr b="1" sz="3600">
                <a:solidFill>
                  <a:srgbClr val="212121"/>
                </a:solidFill>
              </a:defRPr>
            </a:lvl8pPr>
            <a:lvl9pPr lvl="8" algn="l">
              <a:lnSpc>
                <a:spcPct val="100000"/>
              </a:lnSpc>
              <a:spcBef>
                <a:spcPts val="0"/>
              </a:spcBef>
              <a:spcAft>
                <a:spcPts val="0"/>
              </a:spcAft>
              <a:buNone/>
              <a:defRPr b="1" sz="3600">
                <a:solidFill>
                  <a:srgbClr val="212121"/>
                </a:solidFill>
              </a:defRPr>
            </a:lvl9pPr>
          </a:lstStyle>
          <a:p/>
        </p:txBody>
      </p:sp>
      <p:sp>
        <p:nvSpPr>
          <p:cNvPr id="76" name="Shape 76"/>
          <p:cNvSpPr txBox="1"/>
          <p:nvPr>
            <p:ph idx="1" type="body"/>
          </p:nvPr>
        </p:nvSpPr>
        <p:spPr>
          <a:xfrm>
            <a:off x="762025" y="2253000"/>
            <a:ext cx="7620000" cy="2334600"/>
          </a:xfrm>
          <a:prstGeom prst="rect">
            <a:avLst/>
          </a:prstGeom>
          <a:noFill/>
        </p:spPr>
        <p:txBody>
          <a:bodyPr anchorCtr="0" anchor="t" bIns="91425" lIns="91425" spcFirstLastPara="1" rIns="91425" wrap="square" tIns="91425"/>
          <a:lstStyle>
            <a:lvl1pPr indent="-355600" lvl="0" marL="457200" algn="l">
              <a:lnSpc>
                <a:spcPct val="115000"/>
              </a:lnSpc>
              <a:spcBef>
                <a:spcPts val="0"/>
              </a:spcBef>
              <a:spcAft>
                <a:spcPts val="0"/>
              </a:spcAft>
              <a:buClr>
                <a:srgbClr val="616161"/>
              </a:buClr>
              <a:buSzPts val="2000"/>
              <a:buChar char="●"/>
              <a:defRPr sz="2000">
                <a:solidFill>
                  <a:srgbClr val="616161"/>
                </a:solidFill>
              </a:defRPr>
            </a:lvl1pPr>
            <a:lvl2pPr indent="-330200" lvl="1" marL="914400" algn="l">
              <a:lnSpc>
                <a:spcPct val="115000"/>
              </a:lnSpc>
              <a:spcBef>
                <a:spcPts val="1600"/>
              </a:spcBef>
              <a:spcAft>
                <a:spcPts val="0"/>
              </a:spcAft>
              <a:buClr>
                <a:srgbClr val="616161"/>
              </a:buClr>
              <a:buSzPts val="1600"/>
              <a:buChar char="○"/>
              <a:defRPr sz="1600">
                <a:solidFill>
                  <a:srgbClr val="616161"/>
                </a:solidFill>
              </a:defRPr>
            </a:lvl2pPr>
            <a:lvl3pPr indent="-330200" lvl="2" marL="1371600" algn="l">
              <a:lnSpc>
                <a:spcPct val="115000"/>
              </a:lnSpc>
              <a:spcBef>
                <a:spcPts val="1600"/>
              </a:spcBef>
              <a:spcAft>
                <a:spcPts val="0"/>
              </a:spcAft>
              <a:buClr>
                <a:srgbClr val="616161"/>
              </a:buClr>
              <a:buSzPts val="1600"/>
              <a:buChar char="■"/>
              <a:defRPr sz="1600">
                <a:solidFill>
                  <a:srgbClr val="616161"/>
                </a:solidFill>
              </a:defRPr>
            </a:lvl3pPr>
            <a:lvl4pPr indent="-330200" lvl="3" marL="1828800" algn="l">
              <a:lnSpc>
                <a:spcPct val="115000"/>
              </a:lnSpc>
              <a:spcBef>
                <a:spcPts val="1600"/>
              </a:spcBef>
              <a:spcAft>
                <a:spcPts val="0"/>
              </a:spcAft>
              <a:buClr>
                <a:srgbClr val="616161"/>
              </a:buClr>
              <a:buSzPts val="1600"/>
              <a:buChar char="●"/>
              <a:defRPr sz="1600">
                <a:solidFill>
                  <a:srgbClr val="616161"/>
                </a:solidFill>
              </a:defRPr>
            </a:lvl4pPr>
            <a:lvl5pPr indent="-330200" lvl="4" marL="2286000" algn="l">
              <a:lnSpc>
                <a:spcPct val="115000"/>
              </a:lnSpc>
              <a:spcBef>
                <a:spcPts val="1600"/>
              </a:spcBef>
              <a:spcAft>
                <a:spcPts val="0"/>
              </a:spcAft>
              <a:buClr>
                <a:srgbClr val="616161"/>
              </a:buClr>
              <a:buSzPts val="1600"/>
              <a:buChar char="○"/>
              <a:defRPr sz="1600">
                <a:solidFill>
                  <a:srgbClr val="616161"/>
                </a:solidFill>
              </a:defRPr>
            </a:lvl5pPr>
            <a:lvl6pPr indent="-330200" lvl="5" marL="2743200" algn="l">
              <a:lnSpc>
                <a:spcPct val="115000"/>
              </a:lnSpc>
              <a:spcBef>
                <a:spcPts val="1600"/>
              </a:spcBef>
              <a:spcAft>
                <a:spcPts val="0"/>
              </a:spcAft>
              <a:buClr>
                <a:srgbClr val="616161"/>
              </a:buClr>
              <a:buSzPts val="1600"/>
              <a:buChar char="■"/>
              <a:defRPr sz="1600">
                <a:solidFill>
                  <a:srgbClr val="616161"/>
                </a:solidFill>
              </a:defRPr>
            </a:lvl6pPr>
            <a:lvl7pPr indent="-330200" lvl="6" marL="3200400" algn="l">
              <a:lnSpc>
                <a:spcPct val="115000"/>
              </a:lnSpc>
              <a:spcBef>
                <a:spcPts val="1600"/>
              </a:spcBef>
              <a:spcAft>
                <a:spcPts val="0"/>
              </a:spcAft>
              <a:buClr>
                <a:srgbClr val="616161"/>
              </a:buClr>
              <a:buSzPts val="1600"/>
              <a:buChar char="●"/>
              <a:defRPr sz="1600">
                <a:solidFill>
                  <a:srgbClr val="616161"/>
                </a:solidFill>
              </a:defRPr>
            </a:lvl7pPr>
            <a:lvl8pPr indent="-330200" lvl="7" marL="3657600" algn="l">
              <a:lnSpc>
                <a:spcPct val="115000"/>
              </a:lnSpc>
              <a:spcBef>
                <a:spcPts val="1600"/>
              </a:spcBef>
              <a:spcAft>
                <a:spcPts val="0"/>
              </a:spcAft>
              <a:buClr>
                <a:srgbClr val="616161"/>
              </a:buClr>
              <a:buSzPts val="1600"/>
              <a:buChar char="○"/>
              <a:defRPr sz="1600">
                <a:solidFill>
                  <a:srgbClr val="616161"/>
                </a:solidFill>
              </a:defRPr>
            </a:lvl8pPr>
            <a:lvl9pPr indent="-330200" lvl="8" marL="4114800" algn="l">
              <a:lnSpc>
                <a:spcPct val="115000"/>
              </a:lnSpc>
              <a:spcBef>
                <a:spcPts val="1600"/>
              </a:spcBef>
              <a:spcAft>
                <a:spcPts val="1600"/>
              </a:spcAft>
              <a:buClr>
                <a:srgbClr val="616161"/>
              </a:buClr>
              <a:buSzPts val="1600"/>
              <a:buChar char="■"/>
              <a:defRPr sz="1600">
                <a:solidFill>
                  <a:srgbClr val="616161"/>
                </a:solidFill>
              </a:defRPr>
            </a:lvl9pPr>
          </a:lstStyle>
          <a:p/>
        </p:txBody>
      </p:sp>
      <p:sp>
        <p:nvSpPr>
          <p:cNvPr id="77" name="Shape 77"/>
          <p:cNvSpPr txBox="1"/>
          <p:nvPr>
            <p:ph idx="12" type="sldNum"/>
          </p:nvPr>
        </p:nvSpPr>
        <p:spPr>
          <a:xfrm>
            <a:off x="8472458" y="4663217"/>
            <a:ext cx="548700" cy="393600"/>
          </a:xfrm>
          <a:prstGeom prst="rect">
            <a:avLst/>
          </a:prstGeom>
          <a:noFill/>
        </p:spPr>
        <p:txBody>
          <a:bodyPr anchorCtr="0" anchor="ctr" bIns="91425" lIns="91425" spcFirstLastPara="1" rIns="91425" wrap="square" tIns="91425">
            <a:noAutofit/>
          </a:bodyPr>
          <a:lstStyle>
            <a:lvl1pPr lvl="0" algn="r">
              <a:lnSpc>
                <a:spcPct val="100000"/>
              </a:lnSpc>
              <a:spcAft>
                <a:spcPts val="0"/>
              </a:spcAft>
              <a:buNone/>
              <a:defRPr sz="1000">
                <a:solidFill>
                  <a:srgbClr val="616161"/>
                </a:solidFill>
              </a:defRPr>
            </a:lvl1pPr>
            <a:lvl2pPr lvl="1" algn="r">
              <a:lnSpc>
                <a:spcPct val="100000"/>
              </a:lnSpc>
              <a:spcAft>
                <a:spcPts val="0"/>
              </a:spcAft>
              <a:buNone/>
              <a:defRPr sz="1000">
                <a:solidFill>
                  <a:srgbClr val="616161"/>
                </a:solidFill>
              </a:defRPr>
            </a:lvl2pPr>
            <a:lvl3pPr lvl="2" algn="r">
              <a:lnSpc>
                <a:spcPct val="100000"/>
              </a:lnSpc>
              <a:spcAft>
                <a:spcPts val="0"/>
              </a:spcAft>
              <a:buNone/>
              <a:defRPr sz="1000">
                <a:solidFill>
                  <a:srgbClr val="616161"/>
                </a:solidFill>
              </a:defRPr>
            </a:lvl3pPr>
            <a:lvl4pPr lvl="3" algn="r">
              <a:lnSpc>
                <a:spcPct val="100000"/>
              </a:lnSpc>
              <a:spcAft>
                <a:spcPts val="0"/>
              </a:spcAft>
              <a:buNone/>
              <a:defRPr sz="1000">
                <a:solidFill>
                  <a:srgbClr val="616161"/>
                </a:solidFill>
              </a:defRPr>
            </a:lvl4pPr>
            <a:lvl5pPr lvl="4" algn="r">
              <a:lnSpc>
                <a:spcPct val="100000"/>
              </a:lnSpc>
              <a:spcAft>
                <a:spcPts val="0"/>
              </a:spcAft>
              <a:buNone/>
              <a:defRPr sz="1000">
                <a:solidFill>
                  <a:srgbClr val="616161"/>
                </a:solidFill>
              </a:defRPr>
            </a:lvl5pPr>
            <a:lvl6pPr lvl="5" algn="r">
              <a:lnSpc>
                <a:spcPct val="100000"/>
              </a:lnSpc>
              <a:spcAft>
                <a:spcPts val="0"/>
              </a:spcAft>
              <a:buNone/>
              <a:defRPr sz="1000">
                <a:solidFill>
                  <a:srgbClr val="616161"/>
                </a:solidFill>
              </a:defRPr>
            </a:lvl6pPr>
            <a:lvl7pPr lvl="6" algn="r">
              <a:lnSpc>
                <a:spcPct val="100000"/>
              </a:lnSpc>
              <a:spcAft>
                <a:spcPts val="0"/>
              </a:spcAft>
              <a:buNone/>
              <a:defRPr sz="1000">
                <a:solidFill>
                  <a:srgbClr val="616161"/>
                </a:solidFill>
              </a:defRPr>
            </a:lvl7pPr>
            <a:lvl8pPr lvl="7" algn="r">
              <a:lnSpc>
                <a:spcPct val="100000"/>
              </a:lnSpc>
              <a:spcAft>
                <a:spcPts val="0"/>
              </a:spcAft>
              <a:buNone/>
              <a:defRPr sz="1000">
                <a:solidFill>
                  <a:srgbClr val="616161"/>
                </a:solidFill>
              </a:defRPr>
            </a:lvl8pPr>
            <a:lvl9pPr lvl="8" algn="r">
              <a:lnSpc>
                <a:spcPct val="100000"/>
              </a:lnSpc>
              <a:spcAft>
                <a:spcPts val="0"/>
              </a:spcAft>
              <a:buNone/>
              <a:defRPr sz="1000">
                <a:solidFill>
                  <a:srgbClr val="61616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Shape 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Shape 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 Id="rId3" Type="http://schemas.openxmlformats.org/officeDocument/2006/relationships/comments" Target="../comments/comment1.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xml"/><Relationship Id="rId3" Type="http://schemas.openxmlformats.org/officeDocument/2006/relationships/hyperlink" Target="http://thedailyrecord.com/2010/12/12/in-richmond-4-billion-straws-to-stir-the-drink/" TargetMode="Externa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 Id="rId3"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1" name="Shape 81"/>
        <p:cNvGrpSpPr/>
        <p:nvPr/>
      </p:nvGrpSpPr>
      <p:grpSpPr>
        <a:xfrm>
          <a:off x="0" y="0"/>
          <a:ext cx="0" cy="0"/>
          <a:chOff x="0" y="0"/>
          <a:chExt cx="0" cy="0"/>
        </a:xfrm>
      </p:grpSpPr>
      <p:sp>
        <p:nvSpPr>
          <p:cNvPr id="82" name="Shape 82"/>
          <p:cNvSpPr txBox="1"/>
          <p:nvPr>
            <p:ph type="ctrTitle"/>
          </p:nvPr>
        </p:nvSpPr>
        <p:spPr>
          <a:xfrm>
            <a:off x="436825" y="849050"/>
            <a:ext cx="4065900" cy="1955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Say </a:t>
            </a:r>
            <a:r>
              <a:rPr b="1" lang="en"/>
              <a:t>NO</a:t>
            </a:r>
            <a:r>
              <a:rPr lang="en"/>
              <a:t> to plastic straws </a:t>
            </a:r>
            <a:endParaRPr/>
          </a:p>
        </p:txBody>
      </p:sp>
      <p:sp>
        <p:nvSpPr>
          <p:cNvPr id="83" name="Shape 83"/>
          <p:cNvSpPr txBox="1"/>
          <p:nvPr>
            <p:ph idx="1" type="subTitle"/>
          </p:nvPr>
        </p:nvSpPr>
        <p:spPr>
          <a:xfrm>
            <a:off x="436825" y="2974150"/>
            <a:ext cx="4065900" cy="5505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Let’s find an alternative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Shape 8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                    Straws in landfill?</a:t>
            </a:r>
            <a:endParaRPr/>
          </a:p>
        </p:txBody>
      </p:sp>
      <p:sp>
        <p:nvSpPr>
          <p:cNvPr id="89" name="Shape 89"/>
          <p:cNvSpPr txBox="1"/>
          <p:nvPr>
            <p:ph idx="1" type="body"/>
          </p:nvPr>
        </p:nvSpPr>
        <p:spPr>
          <a:xfrm>
            <a:off x="311700" y="1152475"/>
            <a:ext cx="8520600" cy="3223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Did you know it takes 200 years for a plastic straw to decompose in a landfill? Plastic straws keep making their way to landfills, and then they take forever to decompose.  We use them for a few minutes, and then they last hundreds of years in our earth. We can’t recycle plastic straws because they are too small to be recycled during the sorting process and the fibers are too weak to be </a:t>
            </a:r>
            <a:r>
              <a:rPr lang="en"/>
              <a:t>reusable</a:t>
            </a:r>
            <a:r>
              <a:rPr lang="en"/>
              <a:t>. </a:t>
            </a:r>
            <a:endParaRPr/>
          </a:p>
          <a:p>
            <a:pPr indent="0" lvl="0" marL="0">
              <a:spcBef>
                <a:spcPts val="1600"/>
              </a:spcBef>
              <a:spcAft>
                <a:spcPts val="0"/>
              </a:spcAft>
              <a:buNone/>
            </a:pPr>
            <a:r>
              <a:rPr lang="en"/>
              <a:t>We can’t recycle them.  We can’t throw them in the trash to be sent to the landfill.  What can we do with them then?  </a:t>
            </a:r>
            <a:endParaRPr/>
          </a:p>
          <a:p>
            <a:pPr indent="0" lvl="0" marL="0">
              <a:spcBef>
                <a:spcPts val="1600"/>
              </a:spcBef>
              <a:spcAft>
                <a:spcPts val="1600"/>
              </a:spcAft>
              <a:buNone/>
            </a:pPr>
            <a:r>
              <a:rPr lang="en"/>
              <a:t>We need to stop using and making them ALTOGETHER!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3" name="Shape 93"/>
        <p:cNvGrpSpPr/>
        <p:nvPr/>
      </p:nvGrpSpPr>
      <p:grpSpPr>
        <a:xfrm>
          <a:off x="0" y="0"/>
          <a:ext cx="0" cy="0"/>
          <a:chOff x="0" y="0"/>
          <a:chExt cx="0" cy="0"/>
        </a:xfrm>
      </p:grpSpPr>
      <p:pic>
        <p:nvPicPr>
          <p:cNvPr id="94" name="Shape 94"/>
          <p:cNvPicPr preferRelativeResize="0"/>
          <p:nvPr/>
        </p:nvPicPr>
        <p:blipFill rotWithShape="1">
          <a:blip r:embed="rId4">
            <a:alphaModFix/>
          </a:blip>
          <a:srcRect b="0" l="8539" r="8548" t="0"/>
          <a:stretch/>
        </p:blipFill>
        <p:spPr>
          <a:xfrm>
            <a:off x="3828800" y="489750"/>
            <a:ext cx="4862994" cy="2346071"/>
          </a:xfrm>
          <a:prstGeom prst="rect">
            <a:avLst/>
          </a:prstGeom>
          <a:noFill/>
          <a:ln>
            <a:noFill/>
          </a:ln>
        </p:spPr>
      </p:pic>
      <p:sp>
        <p:nvSpPr>
          <p:cNvPr id="95" name="Shape 95"/>
          <p:cNvSpPr txBox="1"/>
          <p:nvPr>
            <p:ph type="title"/>
          </p:nvPr>
        </p:nvSpPr>
        <p:spPr>
          <a:xfrm>
            <a:off x="474475" y="450125"/>
            <a:ext cx="3163200" cy="20622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Sea vs plastic straws</a:t>
            </a:r>
            <a:endParaRPr/>
          </a:p>
        </p:txBody>
      </p:sp>
      <p:sp>
        <p:nvSpPr>
          <p:cNvPr id="96" name="Shape 96"/>
          <p:cNvSpPr txBox="1"/>
          <p:nvPr>
            <p:ph idx="1" type="body"/>
          </p:nvPr>
        </p:nvSpPr>
        <p:spPr>
          <a:xfrm>
            <a:off x="144425" y="1555100"/>
            <a:ext cx="3583500" cy="1729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Plastic straws in garbage cans or in route to landfills often get blown away and become litter.  That can lead to our rivers and eventually our oceans. Plastic straws are among the top 10 types of plastic found in our oceans.  Here is a shocking sea turtle </a:t>
            </a:r>
            <a:r>
              <a:rPr lang="en"/>
              <a:t>tragedy.</a:t>
            </a:r>
            <a:r>
              <a:rPr lang="en"/>
              <a:t>      </a:t>
            </a:r>
            <a:endParaRPr/>
          </a:p>
          <a:p>
            <a:pPr indent="0" lvl="0" marL="0">
              <a:spcBef>
                <a:spcPts val="1600"/>
              </a:spcBef>
              <a:spcAft>
                <a:spcPts val="0"/>
              </a:spcAft>
              <a:buNone/>
            </a:pPr>
            <a:r>
              <a:rPr lang="en"/>
              <a:t>  </a:t>
            </a:r>
            <a:endParaRPr/>
          </a:p>
          <a:p>
            <a:pPr indent="0" lvl="0" marL="0">
              <a:spcBef>
                <a:spcPts val="1600"/>
              </a:spcBef>
              <a:spcAft>
                <a:spcPts val="1600"/>
              </a:spcAft>
              <a:buNone/>
            </a:pPr>
            <a:r>
              <a:t/>
            </a:r>
            <a:endParaRPr/>
          </a:p>
        </p:txBody>
      </p:sp>
      <p:sp>
        <p:nvSpPr>
          <p:cNvPr id="97" name="Shape 97"/>
          <p:cNvSpPr txBox="1"/>
          <p:nvPr/>
        </p:nvSpPr>
        <p:spPr>
          <a:xfrm>
            <a:off x="3828800" y="3081200"/>
            <a:ext cx="5213400" cy="18246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lang="en" sz="1800"/>
              <a:t>“</a:t>
            </a:r>
            <a:r>
              <a:rPr lang="en" sz="1800"/>
              <a:t>A scientist in Costa Rica came across an endangered species of sea turtles with what they thought was a parasitic worm blocking the turtles air way, but then the scientist realized it was a plastic straw.”</a:t>
            </a:r>
            <a:endParaRPr sz="1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Shape 102"/>
          <p:cNvSpPr txBox="1"/>
          <p:nvPr>
            <p:ph type="title"/>
          </p:nvPr>
        </p:nvSpPr>
        <p:spPr>
          <a:xfrm>
            <a:off x="762000" y="661600"/>
            <a:ext cx="7620000" cy="8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Alternative</a:t>
            </a:r>
            <a:r>
              <a:rPr lang="en"/>
              <a:t> Straws</a:t>
            </a:r>
            <a:endParaRPr/>
          </a:p>
        </p:txBody>
      </p:sp>
      <p:sp>
        <p:nvSpPr>
          <p:cNvPr id="103" name="Shape 103"/>
          <p:cNvSpPr txBox="1"/>
          <p:nvPr>
            <p:ph idx="1" type="body"/>
          </p:nvPr>
        </p:nvSpPr>
        <p:spPr>
          <a:xfrm>
            <a:off x="547700" y="1733325"/>
            <a:ext cx="7620000" cy="28203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sz="1800">
                <a:solidFill>
                  <a:schemeClr val="dk1"/>
                </a:solidFill>
                <a:highlight>
                  <a:srgbClr val="FFFFFF"/>
                </a:highlight>
              </a:rPr>
              <a:t>If you really like using straws, but don’t want to hurt our land and sea, here are some alternative straws: </a:t>
            </a:r>
            <a:r>
              <a:rPr b="1" lang="en" sz="1800">
                <a:solidFill>
                  <a:schemeClr val="dk1"/>
                </a:solidFill>
                <a:highlight>
                  <a:srgbClr val="FFFFFF"/>
                </a:highlight>
              </a:rPr>
              <a:t>stainless steel, glass, paper, bamboo, or silicone.</a:t>
            </a:r>
            <a:r>
              <a:rPr lang="en" sz="1800">
                <a:solidFill>
                  <a:schemeClr val="dk1"/>
                </a:solidFill>
                <a:highlight>
                  <a:srgbClr val="FFFFFF"/>
                </a:highlight>
              </a:rPr>
              <a:t>  These are easy to take on the go and put in a purse or suitcase.  There is no question that reusable or compostable paper straws are better for the environment than plastic. </a:t>
            </a:r>
            <a:r>
              <a:rPr b="1" lang="en" sz="1800">
                <a:solidFill>
                  <a:schemeClr val="dk1"/>
                </a:solidFill>
                <a:highlight>
                  <a:srgbClr val="FFFFFF"/>
                </a:highlight>
              </a:rPr>
              <a:t>More than </a:t>
            </a:r>
            <a:r>
              <a:rPr b="1" lang="en" sz="1800">
                <a:solidFill>
                  <a:srgbClr val="000000"/>
                </a:solidFill>
                <a:highlight>
                  <a:srgbClr val="FFFFFF"/>
                </a:highlight>
                <a:uFill>
                  <a:noFill/>
                </a:uFill>
                <a:hlinkClick r:id="rId3"/>
              </a:rPr>
              <a:t>500 million plastic straws are used every day in the U.S.</a:t>
            </a:r>
            <a:r>
              <a:rPr lang="en" sz="1800">
                <a:solidFill>
                  <a:schemeClr val="dk1"/>
                </a:solidFill>
                <a:highlight>
                  <a:srgbClr val="FFFFFF"/>
                </a:highlight>
              </a:rPr>
              <a:t> These straws are typically enjoyed for minutes then they get thrown away and are too small to be recycled.  We have to stop using plastic straws since they take so long to decompose and will stay in our environment for future generations!</a:t>
            </a:r>
            <a:endParaRPr sz="1800"/>
          </a:p>
        </p:txBody>
      </p:sp>
      <p:pic>
        <p:nvPicPr>
          <p:cNvPr id="104" name="Shape 104"/>
          <p:cNvPicPr preferRelativeResize="0"/>
          <p:nvPr/>
        </p:nvPicPr>
        <p:blipFill rotWithShape="1">
          <a:blip r:embed="rId4">
            <a:alphaModFix/>
          </a:blip>
          <a:srcRect b="0" l="-37816" r="0" t="-37816"/>
          <a:stretch/>
        </p:blipFill>
        <p:spPr>
          <a:xfrm>
            <a:off x="6472219" y="-552200"/>
            <a:ext cx="2424531" cy="22855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Shape 109"/>
          <p:cNvSpPr txBox="1"/>
          <p:nvPr>
            <p:ph type="title"/>
          </p:nvPr>
        </p:nvSpPr>
        <p:spPr>
          <a:xfrm>
            <a:off x="486350" y="450125"/>
            <a:ext cx="3163200" cy="20622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You Can Save The Earth by Not Using Plastic straws</a:t>
            </a:r>
            <a:endParaRPr/>
          </a:p>
        </p:txBody>
      </p:sp>
      <p:sp>
        <p:nvSpPr>
          <p:cNvPr id="110" name="Shape 110"/>
          <p:cNvSpPr txBox="1"/>
          <p:nvPr/>
        </p:nvSpPr>
        <p:spPr>
          <a:xfrm>
            <a:off x="245350" y="2735600"/>
            <a:ext cx="3064800" cy="20622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lang="en" sz="1800"/>
              <a:t>Anywhere you are you can save life on Earth by not using plastic straws. </a:t>
            </a:r>
            <a:r>
              <a:rPr b="1" lang="en" sz="1800"/>
              <a:t>Plastic straws kill over</a:t>
            </a:r>
            <a:endParaRPr b="1" sz="1800"/>
          </a:p>
          <a:p>
            <a:pPr indent="0" lvl="0" marL="0" rtl="0">
              <a:spcBef>
                <a:spcPts val="0"/>
              </a:spcBef>
              <a:spcAft>
                <a:spcPts val="0"/>
              </a:spcAft>
              <a:buNone/>
            </a:pPr>
            <a:r>
              <a:rPr b="1" lang="en" sz="1800"/>
              <a:t>100,000 sea animals annually US alone! </a:t>
            </a:r>
            <a:endParaRPr b="1" sz="1800"/>
          </a:p>
        </p:txBody>
      </p:sp>
      <p:pic>
        <p:nvPicPr>
          <p:cNvPr descr="Image result for plastic straws" id="111" name="Shape 111"/>
          <p:cNvPicPr preferRelativeResize="0"/>
          <p:nvPr/>
        </p:nvPicPr>
        <p:blipFill>
          <a:blip r:embed="rId3">
            <a:alphaModFix/>
          </a:blip>
          <a:stretch>
            <a:fillRect/>
          </a:stretch>
        </p:blipFill>
        <p:spPr>
          <a:xfrm>
            <a:off x="4300100" y="1406975"/>
            <a:ext cx="4527950" cy="23586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Shape 116"/>
          <p:cNvSpPr txBox="1"/>
          <p:nvPr>
            <p:ph type="title"/>
          </p:nvPr>
        </p:nvSpPr>
        <p:spPr>
          <a:xfrm>
            <a:off x="230850" y="450125"/>
            <a:ext cx="2637600" cy="33513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What can the Government Do to help?</a:t>
            </a:r>
            <a:endParaRPr/>
          </a:p>
        </p:txBody>
      </p:sp>
      <p:sp>
        <p:nvSpPr>
          <p:cNvPr id="117" name="Shape 117"/>
          <p:cNvSpPr txBox="1"/>
          <p:nvPr>
            <p:ph idx="1" type="body"/>
          </p:nvPr>
        </p:nvSpPr>
        <p:spPr>
          <a:xfrm>
            <a:off x="2868550" y="833925"/>
            <a:ext cx="6142800" cy="4170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We personally think that the Austin City Government should </a:t>
            </a:r>
            <a:r>
              <a:rPr b="1" lang="en"/>
              <a:t>BAN PLASTIC STRAWS!</a:t>
            </a:r>
            <a:r>
              <a:rPr lang="en"/>
              <a:t> This is the best case </a:t>
            </a:r>
            <a:r>
              <a:rPr lang="en"/>
              <a:t>scenario because it will force businesses to comply and people to learn about the issue and act accordingly to help the environment.  </a:t>
            </a:r>
            <a:endParaRPr/>
          </a:p>
          <a:p>
            <a:pPr indent="0" lvl="0" marL="0">
              <a:spcBef>
                <a:spcPts val="1600"/>
              </a:spcBef>
              <a:spcAft>
                <a:spcPts val="1600"/>
              </a:spcAft>
              <a:buNone/>
            </a:pPr>
            <a:r>
              <a:rPr lang="en"/>
              <a:t>However, if you can’t ban plastic straws just yet, you could give a </a:t>
            </a:r>
            <a:r>
              <a:rPr b="1" lang="en"/>
              <a:t>TAX BREAK </a:t>
            </a:r>
            <a:r>
              <a:rPr lang="en"/>
              <a:t>for any businesses who don’t buy or distribute plastic straws. You could also give tax breaks for those who use alternatives.  You could even tax businesses who make or buy plastic straws have a higher tax on plastic straws (like what the government did with </a:t>
            </a:r>
            <a:r>
              <a:rPr lang="en"/>
              <a:t>cigarettes</a:t>
            </a:r>
            <a:r>
              <a:rPr lang="en"/>
              <a:t>.)</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