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Chewy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hew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200" y="0"/>
            <a:ext cx="65678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482021" y="956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 more straws!!!!!!! </a:t>
            </a:r>
            <a:endParaRPr b="1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123126" y="4417800"/>
            <a:ext cx="9144000" cy="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By: Julieta, Indy, Luke R, Ava, &amp; Hannah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04975"/>
            <a:ext cx="456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This is Julieta and Hannah. We are the </a:t>
            </a:r>
            <a:r>
              <a:rPr lang="en" sz="2400"/>
              <a:t>creators</a:t>
            </a:r>
            <a:r>
              <a:rPr lang="en" sz="2400"/>
              <a:t> of this slideshow and some </a:t>
            </a:r>
            <a:r>
              <a:rPr lang="en" sz="2400"/>
              <a:t>brochures</a:t>
            </a:r>
            <a:r>
              <a:rPr lang="en" sz="2400"/>
              <a:t> we are going to hand out at the end of this </a:t>
            </a:r>
            <a:r>
              <a:rPr lang="en" sz="2400"/>
              <a:t>presentation. Hannah and I are ready to present but first we will introduce you to..</a:t>
            </a:r>
            <a:r>
              <a:rPr lang="en"/>
              <a:t>.</a:t>
            </a:r>
            <a:endParaRPr/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311700" y="365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these </a:t>
            </a:r>
            <a:r>
              <a:rPr lang="en"/>
              <a:t>beautiful scientists and activists?</a:t>
            </a:r>
            <a:r>
              <a:rPr lang="en"/>
              <a:t> </a:t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800" y="1335775"/>
            <a:ext cx="3836275" cy="2724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99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title"/>
          </p:nvPr>
        </p:nvSpPr>
        <p:spPr>
          <a:xfrm>
            <a:off x="1548125" y="98850"/>
            <a:ext cx="553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The poster dudes!</a:t>
            </a:r>
            <a:endParaRPr b="1" sz="3600"/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1152475"/>
            <a:ext cx="3429600" cy="25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608400" y="1003800"/>
            <a:ext cx="5535600" cy="31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Indy and Luke </a:t>
            </a:r>
            <a:r>
              <a:rPr lang="en" sz="3600"/>
              <a:t>worked  so hard on </a:t>
            </a:r>
            <a:r>
              <a:rPr lang="en" sz="3600"/>
              <a:t>their posters and we have to thank them for their help.</a:t>
            </a:r>
            <a:r>
              <a:rPr lang="en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092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Do you guys like sea turtles? Do you guys like plastic straws? </a:t>
            </a:r>
            <a:endParaRPr b="1" sz="21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Fact: 30% of sea turtles are found dead with plastic in </a:t>
            </a:r>
            <a:r>
              <a:rPr b="1" lang="en" sz="2100">
                <a:solidFill>
                  <a:srgbClr val="000000"/>
                </a:solidFill>
              </a:rPr>
              <a:t>their</a:t>
            </a:r>
            <a:r>
              <a:rPr b="1" lang="en" sz="2100">
                <a:solidFill>
                  <a:srgbClr val="000000"/>
                </a:solidFill>
              </a:rPr>
              <a:t> stomachs. </a:t>
            </a:r>
            <a:r>
              <a:rPr b="1" lang="en" sz="2100">
                <a:solidFill>
                  <a:srgbClr val="000000"/>
                </a:solidFill>
              </a:rPr>
              <a:t>Did you now that 100,000 marine animals are killed ANNUALLY?</a:t>
            </a:r>
            <a:endParaRPr b="1" sz="21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It's </a:t>
            </a:r>
            <a:r>
              <a:rPr b="1" lang="en" sz="2100" u="sng">
                <a:solidFill>
                  <a:srgbClr val="000000"/>
                </a:solidFill>
              </a:rPr>
              <a:t>ok</a:t>
            </a:r>
            <a:r>
              <a:rPr b="1" lang="en" sz="2100">
                <a:solidFill>
                  <a:srgbClr val="000000"/>
                </a:solidFill>
              </a:rPr>
              <a:t> to use straws but NOT plastic straws becuase they are hurting our environment. There are so many alternatives out there. </a:t>
            </a:r>
            <a:endParaRPr b="1" sz="21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SAY NO TO PLASTIC STRAWS!! </a:t>
            </a:r>
            <a:endParaRPr b="1" sz="2100" u="sng">
              <a:solidFill>
                <a:srgbClr val="000000"/>
              </a:solidFill>
            </a:endParaRP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130700" y="29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00000"/>
                </a:solidFill>
              </a:rPr>
              <a:t>Why Should We Care?</a:t>
            </a:r>
            <a:endParaRPr b="1" sz="3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49800" y="139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Of course we should try to cut out straws all together but we may need to take baby steps. </a:t>
            </a:r>
            <a:endParaRPr b="1"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First </a:t>
            </a:r>
            <a:r>
              <a:rPr b="1" lang="en" sz="2400">
                <a:solidFill>
                  <a:srgbClr val="000000"/>
                </a:solidFill>
              </a:rPr>
              <a:t>let's</a:t>
            </a:r>
            <a:r>
              <a:rPr b="1" lang="en" sz="2400">
                <a:solidFill>
                  <a:srgbClr val="000000"/>
                </a:solidFill>
              </a:rPr>
              <a:t> start with </a:t>
            </a:r>
            <a:r>
              <a:rPr b="1" lang="en" sz="2400">
                <a:solidFill>
                  <a:srgbClr val="000000"/>
                </a:solidFill>
              </a:rPr>
              <a:t>alternatives. Here are a couple of alternatives if you really need to still use straws: metal, bamboo, and paper. 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Alternatives</a:t>
            </a:r>
            <a:r>
              <a:rPr b="1" lang="en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301850" y="1199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Let's take a look at percentages to understand the problem a little better: 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500 billion plastic straws are used DAILY!  That's enough to fill up 125 school buses!!! Or to go around earth 2.5 times!!!! 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only way you can help is to say NO to plastic straws when you go to a fast food restaurant or the movie theaters etc. So lets say NO TO PLASTIC STRAWS!!!!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and numbers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280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you can do to help!</a:t>
            </a:r>
            <a:endParaRPr sz="3600"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240425" y="1081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When you first sit down at a restaurant or business that serves drinks, make sure y</a:t>
            </a:r>
            <a:r>
              <a:rPr lang="en" sz="2400">
                <a:solidFill>
                  <a:srgbClr val="000000"/>
                </a:solidFill>
              </a:rPr>
              <a:t>ou inform your waiter that you DO NOT want a plastic straw.  Many times, servers, waiters, business owners, will automatically put a straw in your drink and give it to you, without asking.  So you have to let them know before you even get your drink.  Otherwise, even if you didn’t want a straw, you may end up with one! </a:t>
            </a:r>
            <a:endParaRPr sz="2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Let everyone you know about this and encourage them to do the same!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HOPE YOU ENJOYED!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BY:Julieta,Indy,Luke R,Ava AND HANNAH</a:t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Luke R - For his poster with the amazing facts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Indy - For his amazing work on the poster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Mrs Cotten -for making this whole thing possible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