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Jake is da best #jakepaulers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1000">
        <p14:prism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3.jp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jpg"/><Relationship Id="rId10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jpg"/><Relationship Id="rId4" Type="http://schemas.openxmlformats.org/officeDocument/2006/relationships/image" Target="../media/image13.png"/><Relationship Id="rId9" Type="http://schemas.openxmlformats.org/officeDocument/2006/relationships/image" Target="../media/image4.png"/><Relationship Id="rId5" Type="http://schemas.openxmlformats.org/officeDocument/2006/relationships/image" Target="../media/image14.png"/><Relationship Id="rId6" Type="http://schemas.openxmlformats.org/officeDocument/2006/relationships/image" Target="../media/image27.png"/><Relationship Id="rId7" Type="http://schemas.openxmlformats.org/officeDocument/2006/relationships/image" Target="../media/image1.png"/><Relationship Id="rId8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4.png"/><Relationship Id="rId13" Type="http://schemas.openxmlformats.org/officeDocument/2006/relationships/image" Target="../media/image28.png"/><Relationship Id="rId1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5" Type="http://schemas.openxmlformats.org/officeDocument/2006/relationships/image" Target="../media/image8.png"/><Relationship Id="rId6" Type="http://schemas.openxmlformats.org/officeDocument/2006/relationships/image" Target="../media/image3.png"/><Relationship Id="rId7" Type="http://schemas.openxmlformats.org/officeDocument/2006/relationships/image" Target="../media/image17.pn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37.png"/><Relationship Id="rId5" Type="http://schemas.openxmlformats.org/officeDocument/2006/relationships/image" Target="../media/image26.png"/><Relationship Id="rId6" Type="http://schemas.openxmlformats.org/officeDocument/2006/relationships/image" Target="../media/image2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5" Type="http://schemas.openxmlformats.org/officeDocument/2006/relationships/image" Target="../media/image30.png"/><Relationship Id="rId6" Type="http://schemas.openxmlformats.org/officeDocument/2006/relationships/image" Target="../media/image34.jpg"/><Relationship Id="rId7" Type="http://schemas.openxmlformats.org/officeDocument/2006/relationships/image" Target="../media/image41.png"/><Relationship Id="rId8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140221" y="7815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STOP THE STRAWS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Its good for yur health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Ninja Turtles PNG" id="56" name="Shape 56" title="Ninja Turtles 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76700" y="-234825"/>
            <a:ext cx="4047650" cy="2276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nald Trump PNG" id="57" name="Shape 57" title="Donald Trump 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84200" y="2744000"/>
            <a:ext cx="1948100" cy="19481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psi drink PNG" id="58" name="Shape 58" title="Pepsi drink 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456454">
            <a:off x="6635925" y="4050873"/>
            <a:ext cx="1315524" cy="1312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2400">
        <p14:gallery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your last straws now!</a:t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:&gt;)</a:t>
            </a:r>
            <a:endParaRPr/>
          </a:p>
        </p:txBody>
      </p:sp>
      <p:sp>
        <p:nvSpPr>
          <p:cNvPr id="64" name="Shape 6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240425" y="730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383875" y="13762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 see this turtle is will be dead bc of FRIGGIN STAWWWSS ITS ALL yoh HUMANS FAULT so ask your human ARE HORRIER BAWHRCUttfg\TAGTRGThbhhhgheHJkJE</a:t>
            </a:r>
            <a:r>
              <a:rPr lang="en">
                <a:solidFill>
                  <a:srgbClr val="000000"/>
                </a:solidFill>
              </a:rPr>
              <a:t>  YOU HORRIABLE TO THE FAMILY UGH THIS IS MY TURTLE GET ON MY LEVEL SAVE THEM ALLL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descr="Turtle PNG" id="71" name="Shape 71" title="Turtle 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425" y="2759600"/>
            <a:ext cx="8520600" cy="1543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ca Cola drink PNG image" id="72" name="Shape 72" title="Coca Cola drink PNG imag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0150" y="2561125"/>
            <a:ext cx="1191675" cy="1862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ca Cola drink PNG image" id="73" name="Shape 73" title="Coca Cola drink PNG image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50025" y="2054250"/>
            <a:ext cx="1307200" cy="2451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lassic Coke Bottle Coca Cola" id="74" name="Shape 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400" y="2759588"/>
            <a:ext cx="1454925" cy="1454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ea and Leaves" id="75" name="Shape 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58775" y="2841550"/>
            <a:ext cx="1712975" cy="1712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range Watering Can" id="76" name="Shape 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03175" y="2276475"/>
            <a:ext cx="1130475" cy="1130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dbull Skydive Team" id="77" name="Shape 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947863" y="2621175"/>
            <a:ext cx="785775" cy="7857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turtle cute animated" id="78" name="Shape 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95868" y="-95200"/>
            <a:ext cx="1348131" cy="113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3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0" y="7598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Facts :D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52375" y="1559125"/>
            <a:ext cx="8520600" cy="341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-"/>
            </a:pPr>
            <a:r>
              <a:rPr b="1"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Did you know that 70% of Birds and 30% of turtles get Severely hurt of plastic realataedaded things? </a:t>
            </a:r>
            <a:endParaRPr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omic Sans MS"/>
              <a:buChar char="-"/>
            </a:pPr>
            <a:r>
              <a:rPr b="1"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Many people use straws they sometimes end up in bad places there not supposed to be in like the ocean that’s a horrible place sharks will eat you kids (its safe they will not)</a:t>
            </a:r>
            <a:endParaRPr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t/>
            </a:r>
            <a:endParaRPr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b="1"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-ok so try using less straws bc *shrug* well it will kill your animal fr</a:t>
            </a:r>
            <a:r>
              <a:rPr b="1" lang="en">
                <a:solidFill>
                  <a:srgbClr val="FFFFFF"/>
                </a:solidFill>
              </a:rPr>
              <a:t>iends! No really it’s just that everyday 500 straws are uses per day! Im telling yah </a:t>
            </a:r>
            <a:endParaRPr b="1">
              <a:solidFill>
                <a:srgbClr val="FFFFFF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rPr b="1" lang="en">
                <a:solidFill>
                  <a:srgbClr val="FFFFFF"/>
                </a:solidFill>
              </a:rPr>
              <a:t>YOU FRIGGEN FAILURES WITH MY TRUTLES FRIGGEN HORRIABLE PEOPLE</a:t>
            </a:r>
            <a:endParaRPr b="1">
              <a:solidFill>
                <a:srgbClr val="FFFFFF"/>
              </a:solidFill>
            </a:endParaRPr>
          </a:p>
          <a:p>
            <a:pPr indent="-342900" lvl="0" marL="4572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-"/>
            </a:pPr>
            <a:r>
              <a:t/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descr="Snapping Turtle Front View"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75" y="904300"/>
            <a:ext cx="8882150" cy="455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w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h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76005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 it </a:t>
            </a:r>
            <a:r>
              <a:rPr lang="en"/>
              <a:t>serious,</a:t>
            </a:r>
            <a:r>
              <a:rPr lang="en"/>
              <a:t> this is the real world with real people and real animals die every day it’s our fault look how </a:t>
            </a:r>
            <a:r>
              <a:rPr lang="en"/>
              <a:t>serious</a:t>
            </a:r>
            <a:r>
              <a:rPr lang="en"/>
              <a:t> we are!</a:t>
            </a:r>
            <a:endParaRPr/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162950" y="2595038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00"/>
                </a:solidFill>
              </a:rPr>
              <a:t>2018 vote mr coke!</a:t>
            </a:r>
            <a:endParaRPr b="1">
              <a:solidFill>
                <a:srgbClr val="000000"/>
              </a:solidFill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descr="Image result for trump png"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0400" y="1220763"/>
            <a:ext cx="2701950" cy="2701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bernie sanders png" id="93" name="Shape 93"/>
          <p:cNvPicPr preferRelativeResize="0"/>
          <p:nvPr/>
        </p:nvPicPr>
        <p:blipFill rotWithShape="1">
          <a:blip r:embed="rId4">
            <a:alphaModFix/>
          </a:blip>
          <a:srcRect b="3960" l="0" r="0" t="-3960"/>
          <a:stretch/>
        </p:blipFill>
        <p:spPr>
          <a:xfrm>
            <a:off x="3828375" y="1515725"/>
            <a:ext cx="1924875" cy="192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87343" y="4383619"/>
            <a:ext cx="685750" cy="31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8450" y="2337461"/>
            <a:ext cx="527095" cy="468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2575" y="2302883"/>
            <a:ext cx="527100" cy="468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6929" y="2126481"/>
            <a:ext cx="405425" cy="46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5779" y="2126481"/>
            <a:ext cx="405425" cy="468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30187">
            <a:off x="1025522" y="3321641"/>
            <a:ext cx="1602132" cy="143899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rd PNG" id="100" name="Shape 100" title="Bird 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216325" y="1884410"/>
            <a:ext cx="2903249" cy="9527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oca Cola drinks PNG image" id="101" name="Shape 101" title="Coca Cola drinks PNG imag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880400" y="3024400"/>
            <a:ext cx="1470775" cy="2249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rown PNG" id="102" name="Shape 102" title="Crown 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22081" y="2126478"/>
            <a:ext cx="455799" cy="3712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Water glass PNG" id="103" name="Shape 103" title="Water glass 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930100" y="3072050"/>
            <a:ext cx="2667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269300" y="1286003"/>
            <a:ext cx="2276486" cy="95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956725" y="1719200"/>
            <a:ext cx="1585275" cy="61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000">
        <p14:flip dir="l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Birds and turtles are in danger!</a:t>
            </a:r>
            <a:endParaRPr sz="36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</a:t>
            </a:r>
            <a:r>
              <a:rPr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Both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birds and turtles</a:t>
            </a:r>
            <a:r>
              <a:rPr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are in danger because of these straws! Save the turtles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and birds! Stop</a:t>
            </a:r>
            <a:r>
              <a:rPr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using plastic straws.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If you love any sea animal and don’t want 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</a:t>
            </a:r>
            <a:r>
              <a:rPr lang="en">
                <a:solidFill>
                  <a:srgbClr val="9900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Sea (clark the pun god)</a:t>
            </a: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them</a:t>
            </a:r>
            <a:r>
              <a:rPr lang="en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go endangered stop using these straws</a:t>
            </a:r>
            <a:endParaRPr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descr="Lemme Smash Bird"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9800" y="3326525"/>
            <a:ext cx="1694025" cy="1694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ptain Birds Eye Saluting" id="113" name="Shape 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06675" y="160675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rds Eye Logo" id="114" name="Shape 1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61250" y="3755350"/>
            <a:ext cx="2561525" cy="25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217400" y="57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How to change this problem!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Well you can start by</a:t>
            </a:r>
            <a:endParaRPr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Not using plastic straws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b="1" lang="en">
                <a:latin typeface="Comic Sans MS"/>
                <a:ea typeface="Comic Sans MS"/>
                <a:cs typeface="Comic Sans MS"/>
                <a:sym typeface="Comic Sans MS"/>
              </a:rPr>
              <a:t>Use more Harder things as a straw like Steel,Bamboo,Glass(YO MOUTH DIES)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Do an Ochen clean up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Help convnce people not to use them that much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-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Only use them When HAVE TO</a:t>
            </a:r>
            <a:br>
              <a:rPr lang="en"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(pretend the fries are straws :&gt;} 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descr="McDonald's Fries Side" id="121" name="Shape 1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5375" y="2915125"/>
            <a:ext cx="2575175" cy="257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PEACEEEEEEEEEEEEEEEEEEEEEEEEEEEEEEEEEE</a:t>
            </a:r>
            <a:endParaRPr/>
          </a:p>
        </p:txBody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81825" y="1092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000000"/>
                </a:solidFill>
              </a:rPr>
              <a:t>About 5000 million straws are used for day we should jsut so if we are peacefull and nice and happy to straws and make them outa BAMBOO aand things :DDD </a:t>
            </a:r>
            <a:r>
              <a:rPr lang="en"/>
              <a:t>	</a:t>
            </a:r>
            <a:r>
              <a:rPr lang="en">
                <a:solidFill>
                  <a:srgbClr val="980000"/>
                </a:solidFill>
              </a:rPr>
              <a:t>UNLESS YOU HURT MY FRIGGEN TURTLELHFYWGGHJHJAHJNHJGFHWGHWGJAKAHKHGHJGJH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descr="Image result for peace png."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2125" y="2681500"/>
            <a:ext cx="17240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eace png."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300" y="3011100"/>
            <a:ext cx="1771650" cy="1771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eace png." id="130" name="Shape 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9550" y="2491750"/>
            <a:ext cx="172402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 result for peace png." id="131" name="Shape 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1075" y="2423200"/>
            <a:ext cx="1971675" cy="19621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rd PNG" id="132" name="Shape 132" title="Bird PN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8500" y="1246950"/>
            <a:ext cx="3739938" cy="3107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ird PNG" id="133" name="Shape 133" title="Bird 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15325" y="2444375"/>
            <a:ext cx="4689676" cy="2198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udents PNG" id="134" name="Shape 134" title="Students 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54613" y="2624700"/>
            <a:ext cx="4143375" cy="4867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ush plant PNG image" id="135" name="Shape 135" title="Bush plant PNG image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74950" y="3328275"/>
            <a:ext cx="2418925" cy="241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